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10A4B-E743-685D-61B1-BA2609EF65B4}" v="544" dt="2025-06-12T08:20:40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Zhou" userId="40233bf5a06fc314" providerId="Windows Live" clId="Web-{B7E10A4B-E743-685D-61B1-BA2609EF65B4}"/>
    <pc:docChg chg="addSld modSld sldOrd addMainMaster delMainMaster">
      <pc:chgData name="Jorge Zhou" userId="40233bf5a06fc314" providerId="Windows Live" clId="Web-{B7E10A4B-E743-685D-61B1-BA2609EF65B4}" dt="2025-06-12T08:20:40.512" v="506"/>
      <pc:docMkLst>
        <pc:docMk/>
      </pc:docMkLst>
      <pc:sldChg chg="addSp delSp modSp mod setBg modClrScheme setClrOvrMap chgLayout">
        <pc:chgData name="Jorge Zhou" userId="40233bf5a06fc314" providerId="Windows Live" clId="Web-{B7E10A4B-E743-685D-61B1-BA2609EF65B4}" dt="2025-06-12T06:32:51.214" v="39"/>
        <pc:sldMkLst>
          <pc:docMk/>
          <pc:sldMk cId="2406273178" sldId="256"/>
        </pc:sldMkLst>
        <pc:spChg chg="mod">
          <ac:chgData name="Jorge Zhou" userId="40233bf5a06fc314" providerId="Windows Live" clId="Web-{B7E10A4B-E743-685D-61B1-BA2609EF65B4}" dt="2025-06-12T06:03:18.590" v="35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Jorge Zhou" userId="40233bf5a06fc314" providerId="Windows Live" clId="Web-{B7E10A4B-E743-685D-61B1-BA2609EF65B4}" dt="2025-06-12T06:03:18.590" v="35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Jorge Zhou" userId="40233bf5a06fc314" providerId="Windows Live" clId="Web-{B7E10A4B-E743-685D-61B1-BA2609EF65B4}" dt="2025-06-12T06:32:51.214" v="39"/>
          <ac:spMkLst>
            <pc:docMk/>
            <pc:sldMk cId="2406273178" sldId="256"/>
            <ac:spMk id="8" creationId="{71B2258F-86CA-4D4D-8270-BC05FCDEBFB3}"/>
          </ac:spMkLst>
        </pc:spChg>
        <pc:spChg chg="add del">
          <ac:chgData name="Jorge Zhou" userId="40233bf5a06fc314" providerId="Windows Live" clId="Web-{B7E10A4B-E743-685D-61B1-BA2609EF65B4}" dt="2025-06-12T06:02:57.496" v="25"/>
          <ac:spMkLst>
            <pc:docMk/>
            <pc:sldMk cId="2406273178" sldId="256"/>
            <ac:spMk id="9" creationId="{80B98925-0550-1AFB-C1DC-02792400FB71}"/>
          </ac:spMkLst>
        </pc:spChg>
        <pc:spChg chg="add del">
          <ac:chgData name="Jorge Zhou" userId="40233bf5a06fc314" providerId="Windows Live" clId="Web-{B7E10A4B-E743-685D-61B1-BA2609EF65B4}" dt="2025-06-12T06:02:57.496" v="25"/>
          <ac:spMkLst>
            <pc:docMk/>
            <pc:sldMk cId="2406273178" sldId="256"/>
            <ac:spMk id="11" creationId="{0CCA9273-E74E-A306-1F74-BEF9EDA30500}"/>
          </ac:spMkLst>
        </pc:spChg>
        <pc:spChg chg="add">
          <ac:chgData name="Jorge Zhou" userId="40233bf5a06fc314" providerId="Windows Live" clId="Web-{B7E10A4B-E743-685D-61B1-BA2609EF65B4}" dt="2025-06-12T06:32:51.214" v="39"/>
          <ac:spMkLst>
            <pc:docMk/>
            <pc:sldMk cId="2406273178" sldId="256"/>
            <ac:spMk id="13" creationId="{71B2258F-86CA-4D4D-8270-BC05FCDEBFB3}"/>
          </ac:spMkLst>
        </pc:spChg>
        <pc:picChg chg="add del">
          <ac:chgData name="Jorge Zhou" userId="40233bf5a06fc314" providerId="Windows Live" clId="Web-{B7E10A4B-E743-685D-61B1-BA2609EF65B4}" dt="2025-06-12T06:02:57.496" v="25"/>
          <ac:picMkLst>
            <pc:docMk/>
            <pc:sldMk cId="2406273178" sldId="256"/>
            <ac:picMk id="4" creationId="{8227B767-C3F0-3486-0678-E870018C459D}"/>
          </ac:picMkLst>
        </pc:picChg>
        <pc:picChg chg="add del mod">
          <ac:chgData name="Jorge Zhou" userId="40233bf5a06fc314" providerId="Windows Live" clId="Web-{B7E10A4B-E743-685D-61B1-BA2609EF65B4}" dt="2025-06-12T06:02:50.214" v="16"/>
          <ac:picMkLst>
            <pc:docMk/>
            <pc:sldMk cId="2406273178" sldId="256"/>
            <ac:picMk id="5" creationId="{549A92A3-C85A-24A7-D4F5-033513066527}"/>
          </ac:picMkLst>
        </pc:picChg>
        <pc:picChg chg="add mod ord">
          <ac:chgData name="Jorge Zhou" userId="40233bf5a06fc314" providerId="Windows Live" clId="Web-{B7E10A4B-E743-685D-61B1-BA2609EF65B4}" dt="2025-06-12T06:32:51.214" v="39"/>
          <ac:picMkLst>
            <pc:docMk/>
            <pc:sldMk cId="2406273178" sldId="256"/>
            <ac:picMk id="6" creationId="{B98AB89B-7B1A-4BBA-8BAA-4DC0B528CC53}"/>
          </ac:picMkLst>
        </pc:picChg>
      </pc:sldChg>
      <pc:sldChg chg="addSp delSp modSp new mod ord setBg">
        <pc:chgData name="Jorge Zhou" userId="40233bf5a06fc314" providerId="Windows Live" clId="Web-{B7E10A4B-E743-685D-61B1-BA2609EF65B4}" dt="2025-06-12T07:29:36.920" v="188"/>
        <pc:sldMkLst>
          <pc:docMk/>
          <pc:sldMk cId="4117625366" sldId="257"/>
        </pc:sldMkLst>
        <pc:spChg chg="mod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2" creationId="{61617319-B05A-BB56-844D-682C45698C1A}"/>
          </ac:spMkLst>
        </pc:spChg>
        <pc:spChg chg="mod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3" creationId="{E6270B5D-6207-83B2-7254-B606F8CCA44C}"/>
          </ac:spMkLst>
        </pc:spChg>
        <pc:spChg chg="add del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8" creationId="{100EDD19-6802-4EC3-95CE-CFFAB042CFD6}"/>
          </ac:spMkLst>
        </pc:spChg>
        <pc:spChg chg="add del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10" creationId="{DB17E863-922E-4C26-BD64-E8FD41D28661}"/>
          </ac:spMkLst>
        </pc:spChg>
        <pc:spChg chg="add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15" creationId="{638B61BD-0EE1-4D29-B894-126CD61C5DED}"/>
          </ac:spMkLst>
        </pc:spChg>
        <pc:spChg chg="add">
          <ac:chgData name="Jorge Zhou" userId="40233bf5a06fc314" providerId="Windows Live" clId="Web-{B7E10A4B-E743-685D-61B1-BA2609EF65B4}" dt="2025-06-12T07:17:46.202" v="64"/>
          <ac:spMkLst>
            <pc:docMk/>
            <pc:sldMk cId="4117625366" sldId="257"/>
            <ac:spMk id="17" creationId="{BBC14DD5-C584-4158-BF76-ECE3C6DB48AD}"/>
          </ac:spMkLst>
        </pc:spChg>
        <pc:picChg chg="add mod ord">
          <ac:chgData name="Jorge Zhou" userId="40233bf5a06fc314" providerId="Windows Live" clId="Web-{B7E10A4B-E743-685D-61B1-BA2609EF65B4}" dt="2025-06-12T07:17:46.202" v="64"/>
          <ac:picMkLst>
            <pc:docMk/>
            <pc:sldMk cId="4117625366" sldId="257"/>
            <ac:picMk id="4" creationId="{C1E2AD73-B66D-8458-D378-BFB0FC177E72}"/>
          </ac:picMkLst>
        </pc:picChg>
        <pc:picChg chg="add mod ord">
          <ac:chgData name="Jorge Zhou" userId="40233bf5a06fc314" providerId="Windows Live" clId="Web-{B7E10A4B-E743-685D-61B1-BA2609EF65B4}" dt="2025-06-12T07:17:46.202" v="64"/>
          <ac:picMkLst>
            <pc:docMk/>
            <pc:sldMk cId="4117625366" sldId="257"/>
            <ac:picMk id="5" creationId="{6607F13B-DB50-107F-C973-99B8C653A51F}"/>
          </ac:picMkLst>
        </pc:picChg>
        <pc:picChg chg="add mod">
          <ac:chgData name="Jorge Zhou" userId="40233bf5a06fc314" providerId="Windows Live" clId="Web-{B7E10A4B-E743-685D-61B1-BA2609EF65B4}" dt="2025-06-12T07:17:46.202" v="64"/>
          <ac:picMkLst>
            <pc:docMk/>
            <pc:sldMk cId="4117625366" sldId="257"/>
            <ac:picMk id="6" creationId="{B9729482-DD89-EBCC-A40B-0BE8996E7EB8}"/>
          </ac:picMkLst>
        </pc:picChg>
      </pc:sldChg>
      <pc:sldChg chg="addSp delSp modSp new mod ord setBg">
        <pc:chgData name="Jorge Zhou" userId="40233bf5a06fc314" providerId="Windows Live" clId="Web-{B7E10A4B-E743-685D-61B1-BA2609EF65B4}" dt="2025-06-12T07:30:43.925" v="212" actId="20577"/>
        <pc:sldMkLst>
          <pc:docMk/>
          <pc:sldMk cId="3730435829" sldId="258"/>
        </pc:sldMkLst>
        <pc:spChg chg="mod">
          <ac:chgData name="Jorge Zhou" userId="40233bf5a06fc314" providerId="Windows Live" clId="Web-{B7E10A4B-E743-685D-61B1-BA2609EF65B4}" dt="2025-06-12T07:30:17.267" v="197" actId="20577"/>
          <ac:spMkLst>
            <pc:docMk/>
            <pc:sldMk cId="3730435829" sldId="258"/>
            <ac:spMk id="2" creationId="{69A38764-448A-FCF4-2F61-FC2065D6F3C3}"/>
          </ac:spMkLst>
        </pc:spChg>
        <pc:spChg chg="mod">
          <ac:chgData name="Jorge Zhou" userId="40233bf5a06fc314" providerId="Windows Live" clId="Web-{B7E10A4B-E743-685D-61B1-BA2609EF65B4}" dt="2025-06-12T07:30:43.925" v="212" actId="20577"/>
          <ac:spMkLst>
            <pc:docMk/>
            <pc:sldMk cId="3730435829" sldId="258"/>
            <ac:spMk id="3" creationId="{DC93664A-7749-DAF0-C1DC-106D3FB78F11}"/>
          </ac:spMkLst>
        </pc:spChg>
        <pc:spChg chg="add del">
          <ac:chgData name="Jorge Zhou" userId="40233bf5a06fc314" providerId="Windows Live" clId="Web-{B7E10A4B-E743-685D-61B1-BA2609EF65B4}" dt="2025-06-12T07:19:31.740" v="78"/>
          <ac:spMkLst>
            <pc:docMk/>
            <pc:sldMk cId="3730435829" sldId="258"/>
            <ac:spMk id="4" creationId="{9971E996-12FE-E34A-841D-2A619B28D39E}"/>
          </ac:spMkLst>
        </pc:spChg>
        <pc:spChg chg="add del mod">
          <ac:chgData name="Jorge Zhou" userId="40233bf5a06fc314" providerId="Windows Live" clId="Web-{B7E10A4B-E743-685D-61B1-BA2609EF65B4}" dt="2025-06-12T07:26:59.019" v="171"/>
          <ac:spMkLst>
            <pc:docMk/>
            <pc:sldMk cId="3730435829" sldId="258"/>
            <ac:spMk id="5" creationId="{1A51A608-CE0D-FABF-D152-14A556A50DA8}"/>
          </ac:spMkLst>
        </pc:spChg>
        <pc:spChg chg="add del">
          <ac:chgData name="Jorge Zhou" userId="40233bf5a06fc314" providerId="Windows Live" clId="Web-{B7E10A4B-E743-685D-61B1-BA2609EF65B4}" dt="2025-06-12T07:20:04.008" v="96"/>
          <ac:spMkLst>
            <pc:docMk/>
            <pc:sldMk cId="3730435829" sldId="258"/>
            <ac:spMk id="6" creationId="{D7AD7465-EB9A-7844-1FCC-CE4D407C2B19}"/>
          </ac:spMkLst>
        </pc:spChg>
        <pc:spChg chg="add del mod">
          <ac:chgData name="Jorge Zhou" userId="40233bf5a06fc314" providerId="Windows Live" clId="Web-{B7E10A4B-E743-685D-61B1-BA2609EF65B4}" dt="2025-06-12T07:26:52.706" v="168"/>
          <ac:spMkLst>
            <pc:docMk/>
            <pc:sldMk cId="3730435829" sldId="258"/>
            <ac:spMk id="7" creationId="{002C90FE-1200-7094-2D3E-7BFAE67B9FDC}"/>
          </ac:spMkLst>
        </pc:spChg>
        <pc:spChg chg="add del mod">
          <ac:chgData name="Jorge Zhou" userId="40233bf5a06fc314" providerId="Windows Live" clId="Web-{B7E10A4B-E743-685D-61B1-BA2609EF65B4}" dt="2025-06-12T07:26:56.222" v="170"/>
          <ac:spMkLst>
            <pc:docMk/>
            <pc:sldMk cId="3730435829" sldId="258"/>
            <ac:spMk id="8" creationId="{F4BDBC8E-C4AD-A12D-4938-B85C64B64457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16" creationId="{1135A26D-9D47-467E-91F1-31149BF0D213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18" creationId="{CB147A70-DC29-4DDF-A34C-2B82C6E2295E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20" creationId="{3B438362-1E1E-4C62-A99E-4134CB16366C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22" creationId="{6C077334-5571-4B83-A83E-4CCCFA7B5E8A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24" creationId="{4D3DC50D-CA0F-48F9-B17E-20D8669AA4E0}"/>
          </ac:spMkLst>
        </pc:spChg>
        <pc:spChg chg="add">
          <ac:chgData name="Jorge Zhou" userId="40233bf5a06fc314" providerId="Windows Live" clId="Web-{B7E10A4B-E743-685D-61B1-BA2609EF65B4}" dt="2025-06-12T07:27:24.052" v="180"/>
          <ac:spMkLst>
            <pc:docMk/>
            <pc:sldMk cId="3730435829" sldId="258"/>
            <ac:spMk id="26" creationId="{D1B80E9C-CF8A-440B-B8F5-54BF121BF458}"/>
          </ac:spMkLst>
        </pc:spChg>
        <pc:picChg chg="add mod ord">
          <ac:chgData name="Jorge Zhou" userId="40233bf5a06fc314" providerId="Windows Live" clId="Web-{B7E10A4B-E743-685D-61B1-BA2609EF65B4}" dt="2025-06-12T07:27:24.052" v="180"/>
          <ac:picMkLst>
            <pc:docMk/>
            <pc:sldMk cId="3730435829" sldId="258"/>
            <ac:picMk id="9" creationId="{BEE2D5DB-7362-98EA-3132-BA2047953535}"/>
          </ac:picMkLst>
        </pc:picChg>
        <pc:picChg chg="add mod">
          <ac:chgData name="Jorge Zhou" userId="40233bf5a06fc314" providerId="Windows Live" clId="Web-{B7E10A4B-E743-685D-61B1-BA2609EF65B4}" dt="2025-06-12T07:27:24.052" v="180"/>
          <ac:picMkLst>
            <pc:docMk/>
            <pc:sldMk cId="3730435829" sldId="258"/>
            <ac:picMk id="10" creationId="{46F6A558-495F-0EE2-A1BD-2CB25730AA05}"/>
          </ac:picMkLst>
        </pc:picChg>
        <pc:picChg chg="add mod">
          <ac:chgData name="Jorge Zhou" userId="40233bf5a06fc314" providerId="Windows Live" clId="Web-{B7E10A4B-E743-685D-61B1-BA2609EF65B4}" dt="2025-06-12T07:27:00.238" v="172" actId="1076"/>
          <ac:picMkLst>
            <pc:docMk/>
            <pc:sldMk cId="3730435829" sldId="258"/>
            <ac:picMk id="11" creationId="{F6903DB5-7CBA-EDCB-BB25-637558DBECDE}"/>
          </ac:picMkLst>
        </pc:picChg>
      </pc:sldChg>
      <pc:sldChg chg="addSp delSp modSp new mod setBg">
        <pc:chgData name="Jorge Zhou" userId="40233bf5a06fc314" providerId="Windows Live" clId="Web-{B7E10A4B-E743-685D-61B1-BA2609EF65B4}" dt="2025-06-12T07:40:59.871" v="248" actId="20577"/>
        <pc:sldMkLst>
          <pc:docMk/>
          <pc:sldMk cId="4016032874" sldId="259"/>
        </pc:sldMkLst>
        <pc:spChg chg="mod">
          <ac:chgData name="Jorge Zhou" userId="40233bf5a06fc314" providerId="Windows Live" clId="Web-{B7E10A4B-E743-685D-61B1-BA2609EF65B4}" dt="2025-06-12T07:40:33.026" v="243"/>
          <ac:spMkLst>
            <pc:docMk/>
            <pc:sldMk cId="4016032874" sldId="259"/>
            <ac:spMk id="2" creationId="{A8C9F164-4272-9111-3612-C66248123F66}"/>
          </ac:spMkLst>
        </pc:spChg>
        <pc:spChg chg="mod ord">
          <ac:chgData name="Jorge Zhou" userId="40233bf5a06fc314" providerId="Windows Live" clId="Web-{B7E10A4B-E743-685D-61B1-BA2609EF65B4}" dt="2025-06-12T07:40:59.871" v="248" actId="20577"/>
          <ac:spMkLst>
            <pc:docMk/>
            <pc:sldMk cId="4016032874" sldId="259"/>
            <ac:spMk id="3" creationId="{8B402150-9FD8-B826-A446-3CB71CB21C27}"/>
          </ac:spMkLst>
        </pc:spChg>
        <pc:spChg chg="add">
          <ac:chgData name="Jorge Zhou" userId="40233bf5a06fc314" providerId="Windows Live" clId="Web-{B7E10A4B-E743-685D-61B1-BA2609EF65B4}" dt="2025-06-12T07:40:33.026" v="243"/>
          <ac:spMkLst>
            <pc:docMk/>
            <pc:sldMk cId="4016032874" sldId="259"/>
            <ac:spMk id="8" creationId="{D009D6D5-DAC2-4A8B-A17A-E206B9012D09}"/>
          </ac:spMkLst>
        </pc:spChg>
        <pc:spChg chg="add del">
          <ac:chgData name="Jorge Zhou" userId="40233bf5a06fc314" providerId="Windows Live" clId="Web-{B7E10A4B-E743-685D-61B1-BA2609EF65B4}" dt="2025-06-12T07:35:51.945" v="231"/>
          <ac:spMkLst>
            <pc:docMk/>
            <pc:sldMk cId="4016032874" sldId="259"/>
            <ac:spMk id="9" creationId="{637B2035-1FCB-439A-B421-095E136C7E07}"/>
          </ac:spMkLst>
        </pc:spChg>
        <pc:spChg chg="add del">
          <ac:chgData name="Jorge Zhou" userId="40233bf5a06fc314" providerId="Windows Live" clId="Web-{B7E10A4B-E743-685D-61B1-BA2609EF65B4}" dt="2025-06-12T07:35:51.945" v="231"/>
          <ac:spMkLst>
            <pc:docMk/>
            <pc:sldMk cId="4016032874" sldId="259"/>
            <ac:spMk id="11" creationId="{676D6CDF-C512-4739-B158-55EE955EFA39}"/>
          </ac:spMkLst>
        </pc:spChg>
        <pc:spChg chg="add del">
          <ac:chgData name="Jorge Zhou" userId="40233bf5a06fc314" providerId="Windows Live" clId="Web-{B7E10A4B-E743-685D-61B1-BA2609EF65B4}" dt="2025-06-12T07:35:46.288" v="229"/>
          <ac:spMkLst>
            <pc:docMk/>
            <pc:sldMk cId="4016032874" sldId="259"/>
            <ac:spMk id="16" creationId="{B1595A09-E336-4D1B-9B3A-06A2287A54E2}"/>
          </ac:spMkLst>
        </pc:spChg>
        <pc:spChg chg="add del">
          <ac:chgData name="Jorge Zhou" userId="40233bf5a06fc314" providerId="Windows Live" clId="Web-{B7E10A4B-E743-685D-61B1-BA2609EF65B4}" dt="2025-06-12T07:35:46.288" v="229"/>
          <ac:spMkLst>
            <pc:docMk/>
            <pc:sldMk cId="4016032874" sldId="259"/>
            <ac:spMk id="18" creationId="{3540989C-C7B8-473B-BF87-6F2DA6A90006}"/>
          </ac:spMkLst>
        </pc:spChg>
        <pc:picChg chg="add del mod modCrop">
          <ac:chgData name="Jorge Zhou" userId="40233bf5a06fc314" providerId="Windows Live" clId="Web-{B7E10A4B-E743-685D-61B1-BA2609EF65B4}" dt="2025-06-12T07:37:59.891" v="237"/>
          <ac:picMkLst>
            <pc:docMk/>
            <pc:sldMk cId="4016032874" sldId="259"/>
            <ac:picMk id="4" creationId="{DE46987F-5A44-51D0-F166-C148EAFA06E8}"/>
          </ac:picMkLst>
        </pc:picChg>
        <pc:picChg chg="add del mod">
          <ac:chgData name="Jorge Zhou" userId="40233bf5a06fc314" providerId="Windows Live" clId="Web-{B7E10A4B-E743-685D-61B1-BA2609EF65B4}" dt="2025-06-12T07:38:09.829" v="240"/>
          <ac:picMkLst>
            <pc:docMk/>
            <pc:sldMk cId="4016032874" sldId="259"/>
            <ac:picMk id="5" creationId="{69A80D80-A275-BB80-93E8-3E3EFB8C8FA3}"/>
          </ac:picMkLst>
        </pc:picChg>
        <pc:picChg chg="add mod">
          <ac:chgData name="Jorge Zhou" userId="40233bf5a06fc314" providerId="Windows Live" clId="Web-{B7E10A4B-E743-685D-61B1-BA2609EF65B4}" dt="2025-06-12T07:40:33.026" v="243"/>
          <ac:picMkLst>
            <pc:docMk/>
            <pc:sldMk cId="4016032874" sldId="259"/>
            <ac:picMk id="6" creationId="{E36086AC-C8FE-28A3-6CFC-A94650E2C066}"/>
          </ac:picMkLst>
        </pc:picChg>
      </pc:sldChg>
      <pc:sldChg chg="addSp delSp modSp new mod setBg setClrOvrMap">
        <pc:chgData name="Jorge Zhou" userId="40233bf5a06fc314" providerId="Windows Live" clId="Web-{B7E10A4B-E743-685D-61B1-BA2609EF65B4}" dt="2025-06-12T07:52:14.681" v="314"/>
        <pc:sldMkLst>
          <pc:docMk/>
          <pc:sldMk cId="3729680807" sldId="260"/>
        </pc:sldMkLst>
        <pc:spChg chg="mod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2" creationId="{8B45E6FA-B30C-F977-36E1-6EA3B3BC5F8B}"/>
          </ac:spMkLst>
        </pc:spChg>
        <pc:spChg chg="mod">
          <ac:chgData name="Jorge Zhou" userId="40233bf5a06fc314" providerId="Windows Live" clId="Web-{B7E10A4B-E743-685D-61B1-BA2609EF65B4}" dt="2025-06-12T07:50:53.301" v="309"/>
          <ac:spMkLst>
            <pc:docMk/>
            <pc:sldMk cId="3729680807" sldId="260"/>
            <ac:spMk id="3" creationId="{A781CE62-3D4F-4959-29BC-DA7F903CE193}"/>
          </ac:spMkLst>
        </pc:spChg>
        <pc:spChg chg="add del mod">
          <ac:chgData name="Jorge Zhou" userId="40233bf5a06fc314" providerId="Windows Live" clId="Web-{B7E10A4B-E743-685D-61B1-BA2609EF65B4}" dt="2025-06-12T07:50:38.519" v="305"/>
          <ac:spMkLst>
            <pc:docMk/>
            <pc:sldMk cId="3729680807" sldId="260"/>
            <ac:spMk id="4" creationId="{79290E3B-40E1-5CD8-B6AF-89EAC6DEB202}"/>
          </ac:spMkLst>
        </pc:spChg>
        <pc:spChg chg="add del">
          <ac:chgData name="Jorge Zhou" userId="40233bf5a06fc314" providerId="Windows Live" clId="Web-{B7E10A4B-E743-685D-61B1-BA2609EF65B4}" dt="2025-06-12T07:49:14.388" v="299"/>
          <ac:spMkLst>
            <pc:docMk/>
            <pc:sldMk cId="3729680807" sldId="260"/>
            <ac:spMk id="11" creationId="{2658F6D6-96E0-421A-96D6-3DF404008543}"/>
          </ac:spMkLst>
        </pc:spChg>
        <pc:spChg chg="add del">
          <ac:chgData name="Jorge Zhou" userId="40233bf5a06fc314" providerId="Windows Live" clId="Web-{B7E10A4B-E743-685D-61B1-BA2609EF65B4}" dt="2025-06-12T07:49:14.388" v="299"/>
          <ac:spMkLst>
            <pc:docMk/>
            <pc:sldMk cId="3729680807" sldId="260"/>
            <ac:spMk id="12" creationId="{FEF085B8-A2C0-4A6F-B663-CCC56F3CD373}"/>
          </ac:spMkLst>
        </pc:spChg>
        <pc:spChg chg="add del">
          <ac:chgData name="Jorge Zhou" userId="40233bf5a06fc314" providerId="Windows Live" clId="Web-{B7E10A4B-E743-685D-61B1-BA2609EF65B4}" dt="2025-06-12T07:49:14.388" v="299"/>
          <ac:spMkLst>
            <pc:docMk/>
            <pc:sldMk cId="3729680807" sldId="260"/>
            <ac:spMk id="13" creationId="{3CF62545-93A0-4FD5-9B48-48DCA794CBA1}"/>
          </ac:spMkLst>
        </pc:spChg>
        <pc:spChg chg="add del">
          <ac:chgData name="Jorge Zhou" userId="40233bf5a06fc314" providerId="Windows Live" clId="Web-{B7E10A4B-E743-685D-61B1-BA2609EF65B4}" dt="2025-06-12T07:50:36.941" v="304"/>
          <ac:spMkLst>
            <pc:docMk/>
            <pc:sldMk cId="3729680807" sldId="260"/>
            <ac:spMk id="18" creationId="{4FFBEE45-F140-49D5-85EA-C78C24340B23}"/>
          </ac:spMkLst>
        </pc:spChg>
        <pc:spChg chg="add del">
          <ac:chgData name="Jorge Zhou" userId="40233bf5a06fc314" providerId="Windows Live" clId="Web-{B7E10A4B-E743-685D-61B1-BA2609EF65B4}" dt="2025-06-12T07:50:36.909" v="303"/>
          <ac:spMkLst>
            <pc:docMk/>
            <pc:sldMk cId="3729680807" sldId="260"/>
            <ac:spMk id="24" creationId="{9228552E-C8B1-4A80-8448-0787CE0FC704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25" creationId="{35B16301-FB18-48BA-A6DD-C37CAF6F9A18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27" creationId="{C3C0D90E-074A-4F52-9B11-B52BEF4BCBE5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29" creationId="{CABBD4C1-E6F8-46F6-8152-A8A97490BF4D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31" creationId="{83BA5EF5-1FE9-4BF9-83BB-269BCDDF6156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35" creationId="{88853921-7BC9-4BDE-ACAB-133C683C82D6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37" creationId="{09192968-3AE7-4470-A61C-97294BB92731}"/>
          </ac:spMkLst>
        </pc:spChg>
        <pc:spChg chg="add del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39" creationId="{3AB72E55-43E4-4356-BFE8-E2102CB0B505}"/>
          </ac:spMkLst>
        </pc:spChg>
        <pc:spChg chg="add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44" creationId="{AAB8EDC3-1C0D-4505-A2C7-839A5161FB53}"/>
          </ac:spMkLst>
        </pc:spChg>
        <pc:spChg chg="add">
          <ac:chgData name="Jorge Zhou" userId="40233bf5a06fc314" providerId="Windows Live" clId="Web-{B7E10A4B-E743-685D-61B1-BA2609EF65B4}" dt="2025-06-12T07:52:14.681" v="314"/>
          <ac:spMkLst>
            <pc:docMk/>
            <pc:sldMk cId="3729680807" sldId="260"/>
            <ac:spMk id="46" creationId="{2069E294-3813-4588-9E9C-AEA08F9C4DA1}"/>
          </ac:spMkLst>
        </pc:spChg>
        <pc:picChg chg="add del mod">
          <ac:chgData name="Jorge Zhou" userId="40233bf5a06fc314" providerId="Windows Live" clId="Web-{B7E10A4B-E743-685D-61B1-BA2609EF65B4}" dt="2025-06-12T07:47:18.709" v="282"/>
          <ac:picMkLst>
            <pc:docMk/>
            <pc:sldMk cId="3729680807" sldId="260"/>
            <ac:picMk id="5" creationId="{8A0F961E-48F2-5F19-04F9-F1D46E042A3B}"/>
          </ac:picMkLst>
        </pc:picChg>
        <pc:picChg chg="add del mod">
          <ac:chgData name="Jorge Zhou" userId="40233bf5a06fc314" providerId="Windows Live" clId="Web-{B7E10A4B-E743-685D-61B1-BA2609EF65B4}" dt="2025-06-12T07:45:22.951" v="270"/>
          <ac:picMkLst>
            <pc:docMk/>
            <pc:sldMk cId="3729680807" sldId="260"/>
            <ac:picMk id="6" creationId="{5DD1ED73-664E-2EA9-530B-1E3CA29784D0}"/>
          </ac:picMkLst>
        </pc:picChg>
        <pc:picChg chg="add del mod">
          <ac:chgData name="Jorge Zhou" userId="40233bf5a06fc314" providerId="Windows Live" clId="Web-{B7E10A4B-E743-685D-61B1-BA2609EF65B4}" dt="2025-06-12T07:45:39.343" v="272"/>
          <ac:picMkLst>
            <pc:docMk/>
            <pc:sldMk cId="3729680807" sldId="260"/>
            <ac:picMk id="7" creationId="{E5767E48-FEC9-4D2D-7EAB-61BEE563A40C}"/>
          </ac:picMkLst>
        </pc:picChg>
        <pc:picChg chg="add del mod">
          <ac:chgData name="Jorge Zhou" userId="40233bf5a06fc314" providerId="Windows Live" clId="Web-{B7E10A4B-E743-685D-61B1-BA2609EF65B4}" dt="2025-06-12T07:47:20.803" v="283"/>
          <ac:picMkLst>
            <pc:docMk/>
            <pc:sldMk cId="3729680807" sldId="260"/>
            <ac:picMk id="8" creationId="{7990FAB3-D1F5-8BDC-1488-D1C902B8BDF4}"/>
          </ac:picMkLst>
        </pc:picChg>
        <pc:picChg chg="add del mod">
          <ac:chgData name="Jorge Zhou" userId="40233bf5a06fc314" providerId="Windows Live" clId="Web-{B7E10A4B-E743-685D-61B1-BA2609EF65B4}" dt="2025-06-12T07:47:32.069" v="285"/>
          <ac:picMkLst>
            <pc:docMk/>
            <pc:sldMk cId="3729680807" sldId="260"/>
            <ac:picMk id="9" creationId="{7C80093E-6A30-356C-6F7F-A342933C9A90}"/>
          </ac:picMkLst>
        </pc:picChg>
        <pc:picChg chg="add del mod">
          <ac:chgData name="Jorge Zhou" userId="40233bf5a06fc314" providerId="Windows Live" clId="Web-{B7E10A4B-E743-685D-61B1-BA2609EF65B4}" dt="2025-06-12T07:47:58.477" v="295"/>
          <ac:picMkLst>
            <pc:docMk/>
            <pc:sldMk cId="3729680807" sldId="260"/>
            <ac:picMk id="10" creationId="{D461A5C6-E83F-8F03-BC90-9C8E0642201E}"/>
          </ac:picMkLst>
        </pc:picChg>
        <pc:picChg chg="add del mod">
          <ac:chgData name="Jorge Zhou" userId="40233bf5a06fc314" providerId="Windows Live" clId="Web-{B7E10A4B-E743-685D-61B1-BA2609EF65B4}" dt="2025-06-12T07:51:29.007" v="311"/>
          <ac:picMkLst>
            <pc:docMk/>
            <pc:sldMk cId="3729680807" sldId="260"/>
            <ac:picMk id="14" creationId="{8BC6C0D8-5A15-E864-66C0-3B75DF13ACE3}"/>
          </ac:picMkLst>
        </pc:picChg>
        <pc:picChg chg="add mod">
          <ac:chgData name="Jorge Zhou" userId="40233bf5a06fc314" providerId="Windows Live" clId="Web-{B7E10A4B-E743-685D-61B1-BA2609EF65B4}" dt="2025-06-12T07:51:53.383" v="312"/>
          <ac:picMkLst>
            <pc:docMk/>
            <pc:sldMk cId="3729680807" sldId="260"/>
            <ac:picMk id="15" creationId="{0D23EAD0-02D1-AA1C-5F80-5EA741567645}"/>
          </ac:picMkLst>
        </pc:picChg>
        <pc:picChg chg="add mod">
          <ac:chgData name="Jorge Zhou" userId="40233bf5a06fc314" providerId="Windows Live" clId="Web-{B7E10A4B-E743-685D-61B1-BA2609EF65B4}" dt="2025-06-12T07:51:56.149" v="313"/>
          <ac:picMkLst>
            <pc:docMk/>
            <pc:sldMk cId="3729680807" sldId="260"/>
            <ac:picMk id="16" creationId="{B0888D94-F2C1-56D5-0FB6-858EAA270E76}"/>
          </ac:picMkLst>
        </pc:picChg>
        <pc:picChg chg="add del">
          <ac:chgData name="Jorge Zhou" userId="40233bf5a06fc314" providerId="Windows Live" clId="Web-{B7E10A4B-E743-685D-61B1-BA2609EF65B4}" dt="2025-06-12T07:50:36.909" v="303"/>
          <ac:picMkLst>
            <pc:docMk/>
            <pc:sldMk cId="3729680807" sldId="260"/>
            <ac:picMk id="20" creationId="{206BF33B-D0F5-B59B-505D-DBDE09B6EAE6}"/>
          </ac:picMkLst>
        </pc:picChg>
      </pc:sldChg>
      <pc:sldChg chg="addSp delSp modSp new mod setBg">
        <pc:chgData name="Jorge Zhou" userId="40233bf5a06fc314" providerId="Windows Live" clId="Web-{B7E10A4B-E743-685D-61B1-BA2609EF65B4}" dt="2025-06-12T07:56:44.887" v="347"/>
        <pc:sldMkLst>
          <pc:docMk/>
          <pc:sldMk cId="3818986768" sldId="261"/>
        </pc:sldMkLst>
        <pc:spChg chg="mod">
          <ac:chgData name="Jorge Zhou" userId="40233bf5a06fc314" providerId="Windows Live" clId="Web-{B7E10A4B-E743-685D-61B1-BA2609EF65B4}" dt="2025-06-12T07:54:35.456" v="328"/>
          <ac:spMkLst>
            <pc:docMk/>
            <pc:sldMk cId="3818986768" sldId="261"/>
            <ac:spMk id="2" creationId="{51267345-73AE-BC37-EE7F-4703A3B41788}"/>
          </ac:spMkLst>
        </pc:spChg>
        <pc:spChg chg="mod ord">
          <ac:chgData name="Jorge Zhou" userId="40233bf5a06fc314" providerId="Windows Live" clId="Web-{B7E10A4B-E743-685D-61B1-BA2609EF65B4}" dt="2025-06-12T07:56:44.887" v="347"/>
          <ac:spMkLst>
            <pc:docMk/>
            <pc:sldMk cId="3818986768" sldId="261"/>
            <ac:spMk id="3" creationId="{0942973C-B918-DC9B-BB28-2E7780D0E92E}"/>
          </ac:spMkLst>
        </pc:spChg>
        <pc:spChg chg="add del">
          <ac:chgData name="Jorge Zhou" userId="40233bf5a06fc314" providerId="Windows Live" clId="Web-{B7E10A4B-E743-685D-61B1-BA2609EF65B4}" dt="2025-06-12T07:54:24.690" v="325"/>
          <ac:spMkLst>
            <pc:docMk/>
            <pc:sldMk cId="3818986768" sldId="261"/>
            <ac:spMk id="9" creationId="{D009D6D5-DAC2-4A8B-A17A-E206B9012D09}"/>
          </ac:spMkLst>
        </pc:spChg>
        <pc:spChg chg="add del">
          <ac:chgData name="Jorge Zhou" userId="40233bf5a06fc314" providerId="Windows Live" clId="Web-{B7E10A4B-E743-685D-61B1-BA2609EF65B4}" dt="2025-06-12T07:54:35.441" v="327"/>
          <ac:spMkLst>
            <pc:docMk/>
            <pc:sldMk cId="3818986768" sldId="261"/>
            <ac:spMk id="11" creationId="{D1EA859B-E555-4109-94F3-6700E046E008}"/>
          </ac:spMkLst>
        </pc:spChg>
        <pc:spChg chg="add del">
          <ac:chgData name="Jorge Zhou" userId="40233bf5a06fc314" providerId="Windows Live" clId="Web-{B7E10A4B-E743-685D-61B1-BA2609EF65B4}" dt="2025-06-12T07:54:35.441" v="327"/>
          <ac:spMkLst>
            <pc:docMk/>
            <pc:sldMk cId="3818986768" sldId="261"/>
            <ac:spMk id="12" creationId="{04812C46-200A-4DEB-A05E-3ED6C68C2387}"/>
          </ac:spMkLst>
        </pc:spChg>
        <pc:spChg chg="add del">
          <ac:chgData name="Jorge Zhou" userId="40233bf5a06fc314" providerId="Windows Live" clId="Web-{B7E10A4B-E743-685D-61B1-BA2609EF65B4}" dt="2025-06-12T07:56:44.887" v="347"/>
          <ac:spMkLst>
            <pc:docMk/>
            <pc:sldMk cId="3818986768" sldId="261"/>
            <ac:spMk id="14" creationId="{79BB35BC-D5C2-4C8B-A22A-A71E6191913B}"/>
          </ac:spMkLst>
        </pc:spChg>
        <pc:spChg chg="add">
          <ac:chgData name="Jorge Zhou" userId="40233bf5a06fc314" providerId="Windows Live" clId="Web-{B7E10A4B-E743-685D-61B1-BA2609EF65B4}" dt="2025-06-12T07:56:44.887" v="347"/>
          <ac:spMkLst>
            <pc:docMk/>
            <pc:sldMk cId="3818986768" sldId="261"/>
            <ac:spMk id="19" creationId="{79BB35BC-D5C2-4C8B-A22A-A71E6191913B}"/>
          </ac:spMkLst>
        </pc:spChg>
        <pc:picChg chg="add del mod ord">
          <ac:chgData name="Jorge Zhou" userId="40233bf5a06fc314" providerId="Windows Live" clId="Web-{B7E10A4B-E743-685D-61B1-BA2609EF65B4}" dt="2025-06-12T07:56:34.339" v="345"/>
          <ac:picMkLst>
            <pc:docMk/>
            <pc:sldMk cId="3818986768" sldId="261"/>
            <ac:picMk id="4" creationId="{C102D372-388B-CB0A-8B7B-7C3115745D7B}"/>
          </ac:picMkLst>
        </pc:picChg>
        <pc:picChg chg="add mod">
          <ac:chgData name="Jorge Zhou" userId="40233bf5a06fc314" providerId="Windows Live" clId="Web-{B7E10A4B-E743-685D-61B1-BA2609EF65B4}" dt="2025-06-12T07:56:44.887" v="347"/>
          <ac:picMkLst>
            <pc:docMk/>
            <pc:sldMk cId="3818986768" sldId="261"/>
            <ac:picMk id="5" creationId="{FDF91F4A-213E-0399-5FD1-06BF0B2B39B6}"/>
          </ac:picMkLst>
        </pc:picChg>
      </pc:sldChg>
      <pc:sldChg chg="addSp modSp new mod setBg">
        <pc:chgData name="Jorge Zhou" userId="40233bf5a06fc314" providerId="Windows Live" clId="Web-{B7E10A4B-E743-685D-61B1-BA2609EF65B4}" dt="2025-06-12T07:58:01.720" v="349"/>
        <pc:sldMkLst>
          <pc:docMk/>
          <pc:sldMk cId="4167934345" sldId="262"/>
        </pc:sldMkLst>
        <pc:spChg chg="mod">
          <ac:chgData name="Jorge Zhou" userId="40233bf5a06fc314" providerId="Windows Live" clId="Web-{B7E10A4B-E743-685D-61B1-BA2609EF65B4}" dt="2025-06-12T07:58:01.720" v="349"/>
          <ac:spMkLst>
            <pc:docMk/>
            <pc:sldMk cId="4167934345" sldId="262"/>
            <ac:spMk id="2" creationId="{944BC6E4-DC41-6A5A-2369-58FC136D5632}"/>
          </ac:spMkLst>
        </pc:spChg>
        <pc:spChg chg="mod">
          <ac:chgData name="Jorge Zhou" userId="40233bf5a06fc314" providerId="Windows Live" clId="Web-{B7E10A4B-E743-685D-61B1-BA2609EF65B4}" dt="2025-06-12T07:58:01.720" v="349"/>
          <ac:spMkLst>
            <pc:docMk/>
            <pc:sldMk cId="4167934345" sldId="262"/>
            <ac:spMk id="3" creationId="{6FA25BFD-EBD2-1E0C-B38D-CDE4661754F7}"/>
          </ac:spMkLst>
        </pc:spChg>
        <pc:spChg chg="add">
          <ac:chgData name="Jorge Zhou" userId="40233bf5a06fc314" providerId="Windows Live" clId="Web-{B7E10A4B-E743-685D-61B1-BA2609EF65B4}" dt="2025-06-12T07:58:01.720" v="349"/>
          <ac:spMkLst>
            <pc:docMk/>
            <pc:sldMk cId="4167934345" sldId="262"/>
            <ac:spMk id="9" creationId="{257363FD-7E77-4145-9483-331A807ADF0E}"/>
          </ac:spMkLst>
        </pc:spChg>
        <pc:picChg chg="add mod ord">
          <ac:chgData name="Jorge Zhou" userId="40233bf5a06fc314" providerId="Windows Live" clId="Web-{B7E10A4B-E743-685D-61B1-BA2609EF65B4}" dt="2025-06-12T07:58:01.720" v="349"/>
          <ac:picMkLst>
            <pc:docMk/>
            <pc:sldMk cId="4167934345" sldId="262"/>
            <ac:picMk id="4" creationId="{F756D70F-7360-B331-36C0-361C4317AA47}"/>
          </ac:picMkLst>
        </pc:picChg>
      </pc:sldChg>
      <pc:sldChg chg="addSp delSp modSp new mod setBg setClrOvrMap">
        <pc:chgData name="Jorge Zhou" userId="40233bf5a06fc314" providerId="Windows Live" clId="Web-{B7E10A4B-E743-685D-61B1-BA2609EF65B4}" dt="2025-06-12T08:05:16.280" v="396"/>
        <pc:sldMkLst>
          <pc:docMk/>
          <pc:sldMk cId="332918407" sldId="263"/>
        </pc:sldMkLst>
        <pc:spChg chg="mod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" creationId="{A45587A8-A2EC-805D-3225-BBFF322B5BA4}"/>
          </ac:spMkLst>
        </pc:spChg>
        <pc:spChg chg="add del mod">
          <ac:chgData name="Jorge Zhou" userId="40233bf5a06fc314" providerId="Windows Live" clId="Web-{B7E10A4B-E743-685D-61B1-BA2609EF65B4}" dt="2025-06-12T08:01:59.814" v="387"/>
          <ac:spMkLst>
            <pc:docMk/>
            <pc:sldMk cId="332918407" sldId="263"/>
            <ac:spMk id="3" creationId="{4452D786-FF0F-61CB-C6CC-BBCD6E0A0C54}"/>
          </ac:spMkLst>
        </pc:spChg>
        <pc:spChg chg="add del">
          <ac:chgData name="Jorge Zhou" userId="40233bf5a06fc314" providerId="Windows Live" clId="Web-{B7E10A4B-E743-685D-61B1-BA2609EF65B4}" dt="2025-06-12T08:01:59.751" v="386"/>
          <ac:spMkLst>
            <pc:docMk/>
            <pc:sldMk cId="332918407" sldId="263"/>
            <ac:spMk id="9" creationId="{C0763A76-9F1C-4FC5-82B7-DD475DA461B2}"/>
          </ac:spMkLst>
        </pc:spChg>
        <pc:spChg chg="add del">
          <ac:chgData name="Jorge Zhou" userId="40233bf5a06fc314" providerId="Windows Live" clId="Web-{B7E10A4B-E743-685D-61B1-BA2609EF65B4}" dt="2025-06-12T08:01:53.766" v="384"/>
          <ac:spMkLst>
            <pc:docMk/>
            <pc:sldMk cId="332918407" sldId="263"/>
            <ac:spMk id="10" creationId="{9228552E-C8B1-4A80-8448-0787CE0FC704}"/>
          </ac:spMkLst>
        </pc:spChg>
        <pc:spChg chg="add del">
          <ac:chgData name="Jorge Zhou" userId="40233bf5a06fc314" providerId="Windows Live" clId="Web-{B7E10A4B-E743-685D-61B1-BA2609EF65B4}" dt="2025-06-12T08:01:59.751" v="386"/>
          <ac:spMkLst>
            <pc:docMk/>
            <pc:sldMk cId="332918407" sldId="263"/>
            <ac:spMk id="11" creationId="{E81BF4F6-F2CF-4984-9D14-D6966D92F99F}"/>
          </ac:spMkLst>
        </pc:spChg>
        <pc:spChg chg="add del">
          <ac:chgData name="Jorge Zhou" userId="40233bf5a06fc314" providerId="Windows Live" clId="Web-{B7E10A4B-E743-685D-61B1-BA2609EF65B4}" dt="2025-06-12T08:01:59.751" v="386"/>
          <ac:spMkLst>
            <pc:docMk/>
            <pc:sldMk cId="332918407" sldId="263"/>
            <ac:spMk id="12" creationId="{4452D786-FF0F-61CB-C6CC-BBCD6E0A0C54}"/>
          </ac:spMkLst>
        </pc:spChg>
        <pc:spChg chg="add del">
          <ac:chgData name="Jorge Zhou" userId="40233bf5a06fc314" providerId="Windows Live" clId="Web-{B7E10A4B-E743-685D-61B1-BA2609EF65B4}" dt="2025-06-12T08:03:25.569" v="390"/>
          <ac:spMkLst>
            <pc:docMk/>
            <pc:sldMk cId="332918407" sldId="263"/>
            <ac:spMk id="15" creationId="{9228552E-C8B1-4A80-8448-0787CE0FC704}"/>
          </ac:spMkLst>
        </pc:spChg>
        <pc:spChg chg="add del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2" creationId="{53B021B3-DE93-4AB7-8A18-CF5F1CED88B8}"/>
          </ac:spMkLst>
        </pc:spChg>
        <pc:spChg chg="add del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4" creationId="{52D502E5-F6B4-4D58-B4AE-FC466FF15EE8}"/>
          </ac:spMkLst>
        </pc:spChg>
        <pc:spChg chg="add del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6" creationId="{9DECDBF4-02B6-4BB4-B65B-B8107AD6A9E8}"/>
          </ac:spMkLst>
        </pc:spChg>
        <pc:spChg chg="add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8" creationId="{AFF8D2E5-2C4E-47B1-930B-6C82B7C31331}"/>
          </ac:spMkLst>
        </pc:spChg>
        <pc:spChg chg="add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29" creationId="{801E4ADA-0EA9-4930-846E-3C11E8BED6DD}"/>
          </ac:spMkLst>
        </pc:spChg>
        <pc:spChg chg="add del">
          <ac:chgData name="Jorge Zhou" userId="40233bf5a06fc314" providerId="Windows Live" clId="Web-{B7E10A4B-E743-685D-61B1-BA2609EF65B4}" dt="2025-06-12T08:04:55.794" v="395"/>
          <ac:spMkLst>
            <pc:docMk/>
            <pc:sldMk cId="332918407" sldId="263"/>
            <ac:spMk id="31" creationId="{7DA1F35B-C8F7-4A5A-9339-7DA4D785B300}"/>
          </ac:spMkLst>
        </pc:spChg>
        <pc:spChg chg="add del">
          <ac:chgData name="Jorge Zhou" userId="40233bf5a06fc314" providerId="Windows Live" clId="Web-{B7E10A4B-E743-685D-61B1-BA2609EF65B4}" dt="2025-06-12T08:04:55.794" v="395"/>
          <ac:spMkLst>
            <pc:docMk/>
            <pc:sldMk cId="332918407" sldId="263"/>
            <ac:spMk id="33" creationId="{B2D4AD41-40DA-4A81-92F5-B6E3BA1ED82A}"/>
          </ac:spMkLst>
        </pc:spChg>
        <pc:spChg chg="add">
          <ac:chgData name="Jorge Zhou" userId="40233bf5a06fc314" providerId="Windows Live" clId="Web-{B7E10A4B-E743-685D-61B1-BA2609EF65B4}" dt="2025-06-12T08:05:16.280" v="396"/>
          <ac:spMkLst>
            <pc:docMk/>
            <pc:sldMk cId="332918407" sldId="263"/>
            <ac:spMk id="35" creationId="{FB92FFCE-0C90-454E-AA25-D4EE9A6C39C5}"/>
          </ac:spMkLst>
        </pc:spChg>
        <pc:graphicFrameChg chg="add del">
          <ac:chgData name="Jorge Zhou" userId="40233bf5a06fc314" providerId="Windows Live" clId="Web-{B7E10A4B-E743-685D-61B1-BA2609EF65B4}" dt="2025-06-12T08:01:53.766" v="384"/>
          <ac:graphicFrameMkLst>
            <pc:docMk/>
            <pc:sldMk cId="332918407" sldId="263"/>
            <ac:graphicFrameMk id="5" creationId="{1B060C18-34EE-8550-60E1-C65B80F6857B}"/>
          </ac:graphicFrameMkLst>
        </pc:graphicFrameChg>
        <pc:graphicFrameChg chg="add mod modGraphic">
          <ac:chgData name="Jorge Zhou" userId="40233bf5a06fc314" providerId="Windows Live" clId="Web-{B7E10A4B-E743-685D-61B1-BA2609EF65B4}" dt="2025-06-12T08:05:16.280" v="396"/>
          <ac:graphicFrameMkLst>
            <pc:docMk/>
            <pc:sldMk cId="332918407" sldId="263"/>
            <ac:graphicFrameMk id="17" creationId="{1B060C18-34EE-8550-60E1-C65B80F6857B}"/>
          </ac:graphicFrameMkLst>
        </pc:graphicFrameChg>
        <pc:picChg chg="add del">
          <ac:chgData name="Jorge Zhou" userId="40233bf5a06fc314" providerId="Windows Live" clId="Web-{B7E10A4B-E743-685D-61B1-BA2609EF65B4}" dt="2025-06-12T08:01:53.766" v="384"/>
          <ac:picMkLst>
            <pc:docMk/>
            <pc:sldMk cId="332918407" sldId="263"/>
            <ac:picMk id="6" creationId="{2555CEC2-1C89-7C01-8CD5-071083D5BE56}"/>
          </ac:picMkLst>
        </pc:picChg>
        <pc:picChg chg="add del">
          <ac:chgData name="Jorge Zhou" userId="40233bf5a06fc314" providerId="Windows Live" clId="Web-{B7E10A4B-E743-685D-61B1-BA2609EF65B4}" dt="2025-06-12T08:01:59.751" v="386"/>
          <ac:picMkLst>
            <pc:docMk/>
            <pc:sldMk cId="332918407" sldId="263"/>
            <ac:picMk id="13" creationId="{B7C03718-E146-E7BE-4C22-39DB9CA0F044}"/>
          </ac:picMkLst>
        </pc:picChg>
        <pc:picChg chg="add del">
          <ac:chgData name="Jorge Zhou" userId="40233bf5a06fc314" providerId="Windows Live" clId="Web-{B7E10A4B-E743-685D-61B1-BA2609EF65B4}" dt="2025-06-12T08:03:18.366" v="389"/>
          <ac:picMkLst>
            <pc:docMk/>
            <pc:sldMk cId="332918407" sldId="263"/>
            <ac:picMk id="16" creationId="{2555CEC2-1C89-7C01-8CD5-071083D5BE56}"/>
          </ac:picMkLst>
        </pc:picChg>
      </pc:sldChg>
      <pc:sldChg chg="addSp delSp modSp new mod setBg">
        <pc:chgData name="Jorge Zhou" userId="40233bf5a06fc314" providerId="Windows Live" clId="Web-{B7E10A4B-E743-685D-61B1-BA2609EF65B4}" dt="2025-06-12T08:06:27.300" v="415" actId="20577"/>
        <pc:sldMkLst>
          <pc:docMk/>
          <pc:sldMk cId="4280522199" sldId="264"/>
        </pc:sldMkLst>
        <pc:spChg chg="mod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2" creationId="{5C6CA38A-252F-B267-C3B3-459BD7FB561A}"/>
          </ac:spMkLst>
        </pc:spChg>
        <pc:spChg chg="del mod">
          <ac:chgData name="Jorge Zhou" userId="40233bf5a06fc314" providerId="Windows Live" clId="Web-{B7E10A4B-E743-685D-61B1-BA2609EF65B4}" dt="2025-06-12T08:03:05.646" v="388"/>
          <ac:spMkLst>
            <pc:docMk/>
            <pc:sldMk cId="4280522199" sldId="264"/>
            <ac:spMk id="3" creationId="{5A61D5A2-AEEE-D3D6-208F-A1E702329E10}"/>
          </ac:spMkLst>
        </pc:spChg>
        <pc:spChg chg="add del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9" creationId="{35DB3719-6FDC-4E5D-891D-FF40B7300F64}"/>
          </ac:spMkLst>
        </pc:spChg>
        <pc:spChg chg="add del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11" creationId="{E0CBAC23-2E3F-4A90-BA59-F8299F6A5439}"/>
          </ac:spMkLst>
        </pc:spChg>
        <pc:spChg chg="add del">
          <ac:chgData name="Jorge Zhou" userId="40233bf5a06fc314" providerId="Windows Live" clId="Web-{B7E10A4B-E743-685D-61B1-BA2609EF65B4}" dt="2025-06-12T08:05:39.625" v="398"/>
          <ac:spMkLst>
            <pc:docMk/>
            <pc:sldMk cId="4280522199" sldId="264"/>
            <ac:spMk id="16" creationId="{53B021B3-DE93-4AB7-8A18-CF5F1CED88B8}"/>
          </ac:spMkLst>
        </pc:spChg>
        <pc:spChg chg="add del">
          <ac:chgData name="Jorge Zhou" userId="40233bf5a06fc314" providerId="Windows Live" clId="Web-{B7E10A4B-E743-685D-61B1-BA2609EF65B4}" dt="2025-06-12T08:05:39.625" v="398"/>
          <ac:spMkLst>
            <pc:docMk/>
            <pc:sldMk cId="4280522199" sldId="264"/>
            <ac:spMk id="18" creationId="{52D502E5-F6B4-4D58-B4AE-FC466FF15EE8}"/>
          </ac:spMkLst>
        </pc:spChg>
        <pc:spChg chg="add del">
          <ac:chgData name="Jorge Zhou" userId="40233bf5a06fc314" providerId="Windows Live" clId="Web-{B7E10A4B-E743-685D-61B1-BA2609EF65B4}" dt="2025-06-12T08:05:39.625" v="398"/>
          <ac:spMkLst>
            <pc:docMk/>
            <pc:sldMk cId="4280522199" sldId="264"/>
            <ac:spMk id="20" creationId="{9DECDBF4-02B6-4BB4-B65B-B8107AD6A9E8}"/>
          </ac:spMkLst>
        </pc:spChg>
        <pc:spChg chg="add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22" creationId="{AFF8D2E5-2C4E-47B1-930B-6C82B7C31331}"/>
          </ac:spMkLst>
        </pc:spChg>
        <pc:spChg chg="add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23" creationId="{801E4ADA-0EA9-4930-846E-3C11E8BED6DD}"/>
          </ac:spMkLst>
        </pc:spChg>
        <pc:spChg chg="add">
          <ac:chgData name="Jorge Zhou" userId="40233bf5a06fc314" providerId="Windows Live" clId="Web-{B7E10A4B-E743-685D-61B1-BA2609EF65B4}" dt="2025-06-12T08:05:39.703" v="399"/>
          <ac:spMkLst>
            <pc:docMk/>
            <pc:sldMk cId="4280522199" sldId="264"/>
            <ac:spMk id="24" creationId="{FB92FFCE-0C90-454E-AA25-D4EE9A6C39C5}"/>
          </ac:spMkLst>
        </pc:spChg>
        <pc:graphicFrameChg chg="add mod modGraphic">
          <ac:chgData name="Jorge Zhou" userId="40233bf5a06fc314" providerId="Windows Live" clId="Web-{B7E10A4B-E743-685D-61B1-BA2609EF65B4}" dt="2025-06-12T08:06:27.300" v="415" actId="20577"/>
          <ac:graphicFrameMkLst>
            <pc:docMk/>
            <pc:sldMk cId="4280522199" sldId="264"/>
            <ac:graphicFrameMk id="5" creationId="{476C110D-F7A9-ADFC-03D4-D27C6AB48BDA}"/>
          </ac:graphicFrameMkLst>
        </pc:graphicFrameChg>
      </pc:sldChg>
      <pc:sldChg chg="addSp delSp modSp new mod setBg">
        <pc:chgData name="Jorge Zhou" userId="40233bf5a06fc314" providerId="Windows Live" clId="Web-{B7E10A4B-E743-685D-61B1-BA2609EF65B4}" dt="2025-06-12T08:20:40.512" v="506"/>
        <pc:sldMkLst>
          <pc:docMk/>
          <pc:sldMk cId="2033344079" sldId="265"/>
        </pc:sldMkLst>
        <pc:spChg chg="mod">
          <ac:chgData name="Jorge Zhou" userId="40233bf5a06fc314" providerId="Windows Live" clId="Web-{B7E10A4B-E743-685D-61B1-BA2609EF65B4}" dt="2025-06-12T08:07:44.243" v="424"/>
          <ac:spMkLst>
            <pc:docMk/>
            <pc:sldMk cId="2033344079" sldId="265"/>
            <ac:spMk id="2" creationId="{916890DA-58C6-42D9-9240-8035DD85034E}"/>
          </ac:spMkLst>
        </pc:spChg>
        <pc:spChg chg="del mod">
          <ac:chgData name="Jorge Zhou" userId="40233bf5a06fc314" providerId="Windows Live" clId="Web-{B7E10A4B-E743-685D-61B1-BA2609EF65B4}" dt="2025-06-12T08:07:44.243" v="424"/>
          <ac:spMkLst>
            <pc:docMk/>
            <pc:sldMk cId="2033344079" sldId="265"/>
            <ac:spMk id="3" creationId="{986A2378-6286-48D0-1322-1D3D6C83DFDE}"/>
          </ac:spMkLst>
        </pc:spChg>
        <pc:spChg chg="add">
          <ac:chgData name="Jorge Zhou" userId="40233bf5a06fc314" providerId="Windows Live" clId="Web-{B7E10A4B-E743-685D-61B1-BA2609EF65B4}" dt="2025-06-12T08:07:44.243" v="424"/>
          <ac:spMkLst>
            <pc:docMk/>
            <pc:sldMk cId="2033344079" sldId="265"/>
            <ac:spMk id="9" creationId="{98DED6BC-9A3E-48D4-AD7C-A56D63F547E8}"/>
          </ac:spMkLst>
        </pc:spChg>
        <pc:spChg chg="add">
          <ac:chgData name="Jorge Zhou" userId="40233bf5a06fc314" providerId="Windows Live" clId="Web-{B7E10A4B-E743-685D-61B1-BA2609EF65B4}" dt="2025-06-12T08:07:44.243" v="424"/>
          <ac:spMkLst>
            <pc:docMk/>
            <pc:sldMk cId="2033344079" sldId="265"/>
            <ac:spMk id="11" creationId="{6B6E033A-DB2E-49B8-B600-B38E0C280263}"/>
          </ac:spMkLst>
        </pc:spChg>
        <pc:graphicFrameChg chg="add">
          <ac:chgData name="Jorge Zhou" userId="40233bf5a06fc314" providerId="Windows Live" clId="Web-{B7E10A4B-E743-685D-61B1-BA2609EF65B4}" dt="2025-06-12T08:07:44.243" v="424"/>
          <ac:graphicFrameMkLst>
            <pc:docMk/>
            <pc:sldMk cId="2033344079" sldId="265"/>
            <ac:graphicFrameMk id="5" creationId="{4D8E19B9-4FF5-5314-C35E-FF66515C2DD1}"/>
          </ac:graphicFrameMkLst>
        </pc:graphicFrameChg>
        <pc:picChg chg="add del mod">
          <ac:chgData name="Jorge Zhou" userId="40233bf5a06fc314" providerId="Windows Live" clId="Web-{B7E10A4B-E743-685D-61B1-BA2609EF65B4}" dt="2025-06-12T08:20:24.168" v="502"/>
          <ac:picMkLst>
            <pc:docMk/>
            <pc:sldMk cId="2033344079" sldId="265"/>
            <ac:picMk id="20" creationId="{336E02A5-1FC8-8C88-52D2-3D02D6FAEAF6}"/>
          </ac:picMkLst>
        </pc:picChg>
        <pc:picChg chg="add del mod">
          <ac:chgData name="Jorge Zhou" userId="40233bf5a06fc314" providerId="Windows Live" clId="Web-{B7E10A4B-E743-685D-61B1-BA2609EF65B4}" dt="2025-06-12T08:20:29.231" v="504"/>
          <ac:picMkLst>
            <pc:docMk/>
            <pc:sldMk cId="2033344079" sldId="265"/>
            <ac:picMk id="21" creationId="{D652065B-46CD-04D4-B57D-C6084F8E071E}"/>
          </ac:picMkLst>
        </pc:picChg>
        <pc:picChg chg="add del mod">
          <ac:chgData name="Jorge Zhou" userId="40233bf5a06fc314" providerId="Windows Live" clId="Web-{B7E10A4B-E743-685D-61B1-BA2609EF65B4}" dt="2025-06-12T08:20:40.512" v="506"/>
          <ac:picMkLst>
            <pc:docMk/>
            <pc:sldMk cId="2033344079" sldId="265"/>
            <ac:picMk id="22" creationId="{9C7778E9-4B72-4475-F33E-BD419041FC9D}"/>
          </ac:picMkLst>
        </pc:picChg>
      </pc:sldChg>
      <pc:sldChg chg="addSp delSp modSp new mod setBg">
        <pc:chgData name="Jorge Zhou" userId="40233bf5a06fc314" providerId="Windows Live" clId="Web-{B7E10A4B-E743-685D-61B1-BA2609EF65B4}" dt="2025-06-12T08:16:28.730" v="481" actId="1076"/>
        <pc:sldMkLst>
          <pc:docMk/>
          <pc:sldMk cId="231444100" sldId="266"/>
        </pc:sldMkLst>
        <pc:spChg chg="mod">
          <ac:chgData name="Jorge Zhou" userId="40233bf5a06fc314" providerId="Windows Live" clId="Web-{B7E10A4B-E743-685D-61B1-BA2609EF65B4}" dt="2025-06-12T08:16:24.855" v="480" actId="1076"/>
          <ac:spMkLst>
            <pc:docMk/>
            <pc:sldMk cId="231444100" sldId="266"/>
            <ac:spMk id="2" creationId="{651F6B37-E5E3-335E-F7B4-C29CA1F6FDE2}"/>
          </ac:spMkLst>
        </pc:spChg>
        <pc:spChg chg="mod">
          <ac:chgData name="Jorge Zhou" userId="40233bf5a06fc314" providerId="Windows Live" clId="Web-{B7E10A4B-E743-685D-61B1-BA2609EF65B4}" dt="2025-06-12T08:16:14.073" v="478"/>
          <ac:spMkLst>
            <pc:docMk/>
            <pc:sldMk cId="231444100" sldId="266"/>
            <ac:spMk id="3" creationId="{191AA8ED-BBE2-EC1E-6E62-005E66D1195B}"/>
          </ac:spMkLst>
        </pc:spChg>
        <pc:spChg chg="add del">
          <ac:chgData name="Jorge Zhou" userId="40233bf5a06fc314" providerId="Windows Live" clId="Web-{B7E10A4B-E743-685D-61B1-BA2609EF65B4}" dt="2025-06-12T08:16:14.073" v="477"/>
          <ac:spMkLst>
            <pc:docMk/>
            <pc:sldMk cId="231444100" sldId="266"/>
            <ac:spMk id="6" creationId="{3ECBE1F1-D69B-4AFA-ABD5-8E41720EF6DE}"/>
          </ac:spMkLst>
        </pc:spChg>
        <pc:spChg chg="add del">
          <ac:chgData name="Jorge Zhou" userId="40233bf5a06fc314" providerId="Windows Live" clId="Web-{B7E10A4B-E743-685D-61B1-BA2609EF65B4}" dt="2025-06-12T08:13:27.734" v="457"/>
          <ac:spMkLst>
            <pc:docMk/>
            <pc:sldMk cId="231444100" sldId="266"/>
            <ac:spMk id="9" creationId="{9F7D5CDA-D291-4307-BF55-1381FED29634}"/>
          </ac:spMkLst>
        </pc:spChg>
        <pc:spChg chg="add del">
          <ac:chgData name="Jorge Zhou" userId="40233bf5a06fc314" providerId="Windows Live" clId="Web-{B7E10A4B-E743-685D-61B1-BA2609EF65B4}" dt="2025-06-12T08:16:14.073" v="477"/>
          <ac:spMkLst>
            <pc:docMk/>
            <pc:sldMk cId="231444100" sldId="266"/>
            <ac:spMk id="11" creationId="{603A6265-E10C-4B85-9C20-E75FCAF9CC63}"/>
          </ac:spMkLst>
        </pc:spChg>
        <pc:spChg chg="add">
          <ac:chgData name="Jorge Zhou" userId="40233bf5a06fc314" providerId="Windows Live" clId="Web-{B7E10A4B-E743-685D-61B1-BA2609EF65B4}" dt="2025-06-12T08:16:14.073" v="478"/>
          <ac:spMkLst>
            <pc:docMk/>
            <pc:sldMk cId="231444100" sldId="266"/>
            <ac:spMk id="13" creationId="{D009D6D5-DAC2-4A8B-A17A-E206B9012D09}"/>
          </ac:spMkLst>
        </pc:spChg>
        <pc:picChg chg="add mod ord">
          <ac:chgData name="Jorge Zhou" userId="40233bf5a06fc314" providerId="Windows Live" clId="Web-{B7E10A4B-E743-685D-61B1-BA2609EF65B4}" dt="2025-06-12T08:16:28.730" v="481" actId="1076"/>
          <ac:picMkLst>
            <pc:docMk/>
            <pc:sldMk cId="231444100" sldId="266"/>
            <ac:picMk id="4" creationId="{20C6DE44-3C54-6FD5-7AD0-4DA1FB0CAEC6}"/>
          </ac:picMkLst>
        </pc:picChg>
        <pc:picChg chg="add del">
          <ac:chgData name="Jorge Zhou" userId="40233bf5a06fc314" providerId="Windows Live" clId="Web-{B7E10A4B-E743-685D-61B1-BA2609EF65B4}" dt="2025-06-12T08:13:27.734" v="457"/>
          <ac:picMkLst>
            <pc:docMk/>
            <pc:sldMk cId="231444100" sldId="266"/>
            <ac:picMk id="5" creationId="{2629D8ED-89CD-E59F-7F7B-69A70C2FF24B}"/>
          </ac:picMkLst>
        </pc:picChg>
      </pc:sldChg>
      <pc:sldChg chg="addSp delSp modSp new mod setBg">
        <pc:chgData name="Jorge Zhou" userId="40233bf5a06fc314" providerId="Windows Live" clId="Web-{B7E10A4B-E743-685D-61B1-BA2609EF65B4}" dt="2025-06-12T08:19:27.742" v="493"/>
        <pc:sldMkLst>
          <pc:docMk/>
          <pc:sldMk cId="2133602408" sldId="267"/>
        </pc:sldMkLst>
        <pc:spChg chg="mod">
          <ac:chgData name="Jorge Zhou" userId="40233bf5a06fc314" providerId="Windows Live" clId="Web-{B7E10A4B-E743-685D-61B1-BA2609EF65B4}" dt="2025-06-12T08:19:27.742" v="493"/>
          <ac:spMkLst>
            <pc:docMk/>
            <pc:sldMk cId="2133602408" sldId="267"/>
            <ac:spMk id="2" creationId="{B7EA1ADE-0458-AF9F-73E3-A36EF4BECA97}"/>
          </ac:spMkLst>
        </pc:spChg>
        <pc:spChg chg="del mod">
          <ac:chgData name="Jorge Zhou" userId="40233bf5a06fc314" providerId="Windows Live" clId="Web-{B7E10A4B-E743-685D-61B1-BA2609EF65B4}" dt="2025-06-12T08:17:26.797" v="488"/>
          <ac:spMkLst>
            <pc:docMk/>
            <pc:sldMk cId="2133602408" sldId="267"/>
            <ac:spMk id="3" creationId="{560E0EFD-B978-A60A-1E3F-25A53A049E2D}"/>
          </ac:spMkLst>
        </pc:spChg>
        <pc:spChg chg="add del mod">
          <ac:chgData name="Jorge Zhou" userId="40233bf5a06fc314" providerId="Windows Live" clId="Web-{B7E10A4B-E743-685D-61B1-BA2609EF65B4}" dt="2025-06-12T08:16:54.248" v="484"/>
          <ac:spMkLst>
            <pc:docMk/>
            <pc:sldMk cId="2133602408" sldId="267"/>
            <ac:spMk id="4" creationId="{B19C0197-9528-EF0D-166A-8808B87A3249}"/>
          </ac:spMkLst>
        </pc:spChg>
        <pc:spChg chg="add del">
          <ac:chgData name="Jorge Zhou" userId="40233bf5a06fc314" providerId="Windows Live" clId="Web-{B7E10A4B-E743-685D-61B1-BA2609EF65B4}" dt="2025-06-12T08:15:21.726" v="470"/>
          <ac:spMkLst>
            <pc:docMk/>
            <pc:sldMk cId="2133602408" sldId="267"/>
            <ac:spMk id="9" creationId="{4C608BEB-860E-4094-8511-78603564A75E}"/>
          </ac:spMkLst>
        </pc:spChg>
        <pc:spChg chg="add del">
          <ac:chgData name="Jorge Zhou" userId="40233bf5a06fc314" providerId="Windows Live" clId="Web-{B7E10A4B-E743-685D-61B1-BA2609EF65B4}" dt="2025-06-12T08:19:27.742" v="493"/>
          <ac:spMkLst>
            <pc:docMk/>
            <pc:sldMk cId="2133602408" sldId="267"/>
            <ac:spMk id="10" creationId="{98DED6BC-9A3E-48D4-AD7C-A56D63F547E8}"/>
          </ac:spMkLst>
        </pc:spChg>
        <pc:spChg chg="add del">
          <ac:chgData name="Jorge Zhou" userId="40233bf5a06fc314" providerId="Windows Live" clId="Web-{B7E10A4B-E743-685D-61B1-BA2609EF65B4}" dt="2025-06-12T08:19:27.742" v="493"/>
          <ac:spMkLst>
            <pc:docMk/>
            <pc:sldMk cId="2133602408" sldId="267"/>
            <ac:spMk id="12" creationId="{6B6E033A-DB2E-49B8-B600-B38E0C280263}"/>
          </ac:spMkLst>
        </pc:spChg>
        <pc:spChg chg="add">
          <ac:chgData name="Jorge Zhou" userId="40233bf5a06fc314" providerId="Windows Live" clId="Web-{B7E10A4B-E743-685D-61B1-BA2609EF65B4}" dt="2025-06-12T08:19:27.742" v="493"/>
          <ac:spMkLst>
            <pc:docMk/>
            <pc:sldMk cId="2133602408" sldId="267"/>
            <ac:spMk id="30" creationId="{257363FD-7E77-4145-9483-331A807ADF0E}"/>
          </ac:spMkLst>
        </pc:spChg>
        <pc:graphicFrameChg chg="add mod modGraphic">
          <ac:chgData name="Jorge Zhou" userId="40233bf5a06fc314" providerId="Windows Live" clId="Web-{B7E10A4B-E743-685D-61B1-BA2609EF65B4}" dt="2025-06-12T08:19:27.742" v="493"/>
          <ac:graphicFrameMkLst>
            <pc:docMk/>
            <pc:sldMk cId="2133602408" sldId="267"/>
            <ac:graphicFrameMk id="13" creationId="{994B6564-F03F-9FEB-5856-8F8385C587B4}"/>
          </ac:graphicFrameMkLst>
        </pc:graphicFrameChg>
        <pc:picChg chg="add del mod">
          <ac:chgData name="Jorge Zhou" userId="40233bf5a06fc314" providerId="Windows Live" clId="Web-{B7E10A4B-E743-685D-61B1-BA2609EF65B4}" dt="2025-06-12T08:14:53.115" v="466"/>
          <ac:picMkLst>
            <pc:docMk/>
            <pc:sldMk cId="2133602408" sldId="267"/>
            <ac:picMk id="5" creationId="{C8327403-164B-4EAD-E3A9-9EF87FDF2945}"/>
          </ac:picMkLst>
        </pc:picChg>
        <pc:picChg chg="add del mod">
          <ac:chgData name="Jorge Zhou" userId="40233bf5a06fc314" providerId="Windows Live" clId="Web-{B7E10A4B-E743-685D-61B1-BA2609EF65B4}" dt="2025-06-12T08:15:18.851" v="469"/>
          <ac:picMkLst>
            <pc:docMk/>
            <pc:sldMk cId="2133602408" sldId="267"/>
            <ac:picMk id="6" creationId="{BF4579E2-35EA-BB87-BFDC-702125365E77}"/>
          </ac:picMkLst>
        </pc:picChg>
        <pc:picChg chg="add del mod">
          <ac:chgData name="Jorge Zhou" userId="40233bf5a06fc314" providerId="Windows Live" clId="Web-{B7E10A4B-E743-685D-61B1-BA2609EF65B4}" dt="2025-06-12T08:15:37.133" v="474"/>
          <ac:picMkLst>
            <pc:docMk/>
            <pc:sldMk cId="2133602408" sldId="267"/>
            <ac:picMk id="7" creationId="{37988E30-0429-1D0E-4DB1-4365E71527F3}"/>
          </ac:picMkLst>
        </pc:picChg>
        <pc:picChg chg="add del mod">
          <ac:chgData name="Jorge Zhou" userId="40233bf5a06fc314" providerId="Windows Live" clId="Web-{B7E10A4B-E743-685D-61B1-BA2609EF65B4}" dt="2025-06-12T08:17:01.545" v="487"/>
          <ac:picMkLst>
            <pc:docMk/>
            <pc:sldMk cId="2133602408" sldId="267"/>
            <ac:picMk id="8" creationId="{9A440536-30E3-EBEE-A1D5-C1054FF11606}"/>
          </ac:picMkLst>
        </pc:picChg>
        <pc:picChg chg="add del mod">
          <ac:chgData name="Jorge Zhou" userId="40233bf5a06fc314" providerId="Windows Live" clId="Web-{B7E10A4B-E743-685D-61B1-BA2609EF65B4}" dt="2025-06-12T08:17:53.751" v="492"/>
          <ac:picMkLst>
            <pc:docMk/>
            <pc:sldMk cId="2133602408" sldId="267"/>
            <ac:picMk id="24" creationId="{A0AD1A6C-B62A-C516-61D0-C04FA2556DC8}"/>
          </ac:picMkLst>
        </pc:picChg>
        <pc:picChg chg="add mod ord">
          <ac:chgData name="Jorge Zhou" userId="40233bf5a06fc314" providerId="Windows Live" clId="Web-{B7E10A4B-E743-685D-61B1-BA2609EF65B4}" dt="2025-06-12T08:19:27.742" v="493"/>
          <ac:picMkLst>
            <pc:docMk/>
            <pc:sldMk cId="2133602408" sldId="267"/>
            <ac:picMk id="25" creationId="{8A1B6292-845B-534A-E151-05BA85C9E797}"/>
          </ac:picMkLst>
        </pc:picChg>
        <pc:cxnChg chg="add del">
          <ac:chgData name="Jorge Zhou" userId="40233bf5a06fc314" providerId="Windows Live" clId="Web-{B7E10A4B-E743-685D-61B1-BA2609EF65B4}" dt="2025-06-12T08:15:21.726" v="470"/>
          <ac:cxnSpMkLst>
            <pc:docMk/>
            <pc:sldMk cId="2133602408" sldId="267"/>
            <ac:cxnSpMk id="11" creationId="{1F16A8D4-FE87-4604-88B2-394B5D1EB437}"/>
          </ac:cxnSpMkLst>
        </pc:cxnChg>
      </pc:sldChg>
      <pc:sldChg chg="addSp modSp new mod setBg">
        <pc:chgData name="Jorge Zhou" userId="40233bf5a06fc314" providerId="Windows Live" clId="Web-{B7E10A4B-E743-685D-61B1-BA2609EF65B4}" dt="2025-06-12T08:20:09.604" v="500" actId="1076"/>
        <pc:sldMkLst>
          <pc:docMk/>
          <pc:sldMk cId="1168689105" sldId="268"/>
        </pc:sldMkLst>
        <pc:spChg chg="mod">
          <ac:chgData name="Jorge Zhou" userId="40233bf5a06fc314" providerId="Windows Live" clId="Web-{B7E10A4B-E743-685D-61B1-BA2609EF65B4}" dt="2025-06-12T08:19:49.197" v="496"/>
          <ac:spMkLst>
            <pc:docMk/>
            <pc:sldMk cId="1168689105" sldId="268"/>
            <ac:spMk id="2" creationId="{8B57F451-E607-2D89-3B3C-22738FF427A8}"/>
          </ac:spMkLst>
        </pc:spChg>
        <pc:spChg chg="mod ord">
          <ac:chgData name="Jorge Zhou" userId="40233bf5a06fc314" providerId="Windows Live" clId="Web-{B7E10A4B-E743-685D-61B1-BA2609EF65B4}" dt="2025-06-12T08:20:09.604" v="500" actId="1076"/>
          <ac:spMkLst>
            <pc:docMk/>
            <pc:sldMk cId="1168689105" sldId="268"/>
            <ac:spMk id="3" creationId="{9B08D759-C8D6-2C5E-7F76-C4BB5641D43E}"/>
          </ac:spMkLst>
        </pc:spChg>
        <pc:picChg chg="add mod">
          <ac:chgData name="Jorge Zhou" userId="40233bf5a06fc314" providerId="Windows Live" clId="Web-{B7E10A4B-E743-685D-61B1-BA2609EF65B4}" dt="2025-06-12T08:19:49.197" v="496"/>
          <ac:picMkLst>
            <pc:docMk/>
            <pc:sldMk cId="1168689105" sldId="268"/>
            <ac:picMk id="4" creationId="{E3DBF22B-30C6-436E-5E85-990C276F4121}"/>
          </ac:picMkLst>
        </pc:picChg>
      </pc:sldChg>
      <pc:sldMasterChg chg="add del addSldLayout delSldLayout">
        <pc:chgData name="Jorge Zhou" userId="40233bf5a06fc314" providerId="Windows Live" clId="Web-{B7E10A4B-E743-685D-61B1-BA2609EF65B4}" dt="2025-06-12T06:02:57.496" v="25"/>
        <pc:sldMasterMkLst>
          <pc:docMk/>
          <pc:sldMasterMk cId="2933118997" sldId="2147483648"/>
        </pc:sldMasterMkLst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">
        <pc:chgData name="Jorge Zhou" userId="40233bf5a06fc314" providerId="Windows Live" clId="Web-{B7E10A4B-E743-685D-61B1-BA2609EF65B4}" dt="2025-06-12T06:02:57.496" v="25"/>
        <pc:sldMasterMkLst>
          <pc:docMk/>
          <pc:sldMasterMk cId="2155644851" sldId="2147483686"/>
        </pc:sldMasterMkLst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3610915424" sldId="2147483675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618612840" sldId="2147483676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196122192" sldId="2147483677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1987804544" sldId="2147483678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2697901822" sldId="2147483679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3994674503" sldId="2147483680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3742680535" sldId="2147483681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1882567550" sldId="2147483682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3789514201" sldId="2147483683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2623636731" sldId="2147483684"/>
          </pc:sldLayoutMkLst>
        </pc:sldLayoutChg>
        <pc:sldLayoutChg chg="add del">
          <pc:chgData name="Jorge Zhou" userId="40233bf5a06fc314" providerId="Windows Live" clId="Web-{B7E10A4B-E743-685D-61B1-BA2609EF65B4}" dt="2025-06-12T06:02:57.496" v="25"/>
          <pc:sldLayoutMkLst>
            <pc:docMk/>
            <pc:sldMasterMk cId="2155644851" sldId="2147483686"/>
            <pc:sldLayoutMk cId="494093449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0BFD6F-ACE2-489C-B6A7-7663C3B943D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D5FE8C-B42A-494B-ACD0-EA5306EF16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b="1"/>
            <a:t>Análisis de Mercado:</a:t>
          </a:r>
          <a:endParaRPr lang="en-US"/>
        </a:p>
      </dgm:t>
    </dgm:pt>
    <dgm:pt modelId="{937656C9-1CC8-4673-BCEB-FAD4D71DCD3D}" type="parTrans" cxnId="{68128A76-AB84-4595-A48A-740051F77C00}">
      <dgm:prSet/>
      <dgm:spPr/>
      <dgm:t>
        <a:bodyPr/>
        <a:lstStyle/>
        <a:p>
          <a:endParaRPr lang="en-US"/>
        </a:p>
      </dgm:t>
    </dgm:pt>
    <dgm:pt modelId="{476DC391-0FB0-4E9F-8EB1-A8E4CD5BCD76}" type="sibTrans" cxnId="{68128A76-AB84-4595-A48A-740051F77C00}">
      <dgm:prSet/>
      <dgm:spPr/>
      <dgm:t>
        <a:bodyPr/>
        <a:lstStyle/>
        <a:p>
          <a:endParaRPr lang="en-US"/>
        </a:p>
      </dgm:t>
    </dgm:pt>
    <dgm:pt modelId="{787DC58D-CE13-4A6B-B017-FCD7F70A732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45 gimnasios pequeños/medianos en Valladolid</a:t>
          </a:r>
          <a:endParaRPr lang="en-US"/>
        </a:p>
      </dgm:t>
    </dgm:pt>
    <dgm:pt modelId="{3A0065A7-2A0F-4E32-8848-54A98F159016}" type="parTrans" cxnId="{0A687EC8-19B9-4392-A1FD-4FFA6BEAD362}">
      <dgm:prSet/>
      <dgm:spPr/>
      <dgm:t>
        <a:bodyPr/>
        <a:lstStyle/>
        <a:p>
          <a:endParaRPr lang="en-US"/>
        </a:p>
      </dgm:t>
    </dgm:pt>
    <dgm:pt modelId="{D39228F9-95E0-4C42-9FA1-4B1413070E26}" type="sibTrans" cxnId="{0A687EC8-19B9-4392-A1FD-4FFA6BEAD362}">
      <dgm:prSet/>
      <dgm:spPr/>
      <dgm:t>
        <a:bodyPr/>
        <a:lstStyle/>
        <a:p>
          <a:endParaRPr lang="en-US"/>
        </a:p>
      </dgm:t>
    </dgm:pt>
    <dgm:pt modelId="{D188C86D-553A-46E8-B5E3-E21952C8CC1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+120 entrenadores independientes registrados</a:t>
          </a:r>
          <a:endParaRPr lang="en-US"/>
        </a:p>
      </dgm:t>
    </dgm:pt>
    <dgm:pt modelId="{19F7F811-1FA4-4F31-82DB-A774C8137EBE}" type="parTrans" cxnId="{63E618D4-E10E-4A0E-BD2D-2E4F4DDA229E}">
      <dgm:prSet/>
      <dgm:spPr/>
      <dgm:t>
        <a:bodyPr/>
        <a:lstStyle/>
        <a:p>
          <a:endParaRPr lang="en-US"/>
        </a:p>
      </dgm:t>
    </dgm:pt>
    <dgm:pt modelId="{68370B96-5D21-41F8-9B0D-B89F56C1CC58}" type="sibTrans" cxnId="{63E618D4-E10E-4A0E-BD2D-2E4F4DDA229E}">
      <dgm:prSet/>
      <dgm:spPr/>
      <dgm:t>
        <a:bodyPr/>
        <a:lstStyle/>
        <a:p>
          <a:endParaRPr lang="en-US"/>
        </a:p>
      </dgm:t>
    </dgm:pt>
    <dgm:pt modelId="{3ED24357-BAAC-498E-A79D-93C496CB8CB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85% usa métodos manuales (oportunidad de digitalización)</a:t>
          </a:r>
          <a:endParaRPr lang="en-US"/>
        </a:p>
      </dgm:t>
    </dgm:pt>
    <dgm:pt modelId="{FD5893F8-5354-463F-B63F-E01009006980}" type="parTrans" cxnId="{6991F769-7368-425E-A523-00E84AD3161D}">
      <dgm:prSet/>
      <dgm:spPr/>
      <dgm:t>
        <a:bodyPr/>
        <a:lstStyle/>
        <a:p>
          <a:endParaRPr lang="en-US"/>
        </a:p>
      </dgm:t>
    </dgm:pt>
    <dgm:pt modelId="{81934B49-EE54-41F3-A0A8-66AF04550D2B}" type="sibTrans" cxnId="{6991F769-7368-425E-A523-00E84AD3161D}">
      <dgm:prSet/>
      <dgm:spPr/>
      <dgm:t>
        <a:bodyPr/>
        <a:lstStyle/>
        <a:p>
          <a:endParaRPr lang="en-US"/>
        </a:p>
      </dgm:t>
    </dgm:pt>
    <dgm:pt modelId="{84D8C3CE-051E-4F88-A136-31F8A47526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b="1"/>
            <a:t>Precios Competitivos:</a:t>
          </a:r>
          <a:endParaRPr lang="en-US"/>
        </a:p>
      </dgm:t>
    </dgm:pt>
    <dgm:pt modelId="{40C0DB78-0807-4D5B-85DF-EAA6554E487E}" type="parTrans" cxnId="{EB104141-6522-42D5-A0EE-92EFF18FC857}">
      <dgm:prSet/>
      <dgm:spPr/>
      <dgm:t>
        <a:bodyPr/>
        <a:lstStyle/>
        <a:p>
          <a:endParaRPr lang="en-US"/>
        </a:p>
      </dgm:t>
    </dgm:pt>
    <dgm:pt modelId="{A091CF68-5A32-421B-84F4-F61608204E16}" type="sibTrans" cxnId="{EB104141-6522-42D5-A0EE-92EFF18FC857}">
      <dgm:prSet/>
      <dgm:spPr/>
      <dgm:t>
        <a:bodyPr/>
        <a:lstStyle/>
        <a:p>
          <a:endParaRPr lang="en-US"/>
        </a:p>
      </dgm:t>
    </dgm:pt>
    <dgm:pt modelId="{4A9E0F10-A132-4589-87FF-4674DB9915B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Plan Básico: 5€/mes (1 admin + 2 entrenadores + 50 clientes)</a:t>
          </a:r>
          <a:endParaRPr lang="en-US"/>
        </a:p>
      </dgm:t>
    </dgm:pt>
    <dgm:pt modelId="{08E72299-7E53-42B3-BCAA-1545B5E893C5}" type="parTrans" cxnId="{E9F92C1D-311C-4B1E-88D9-C456C4963A49}">
      <dgm:prSet/>
      <dgm:spPr/>
      <dgm:t>
        <a:bodyPr/>
        <a:lstStyle/>
        <a:p>
          <a:endParaRPr lang="en-US"/>
        </a:p>
      </dgm:t>
    </dgm:pt>
    <dgm:pt modelId="{DC7A3B4B-4B80-4911-A104-09601D447F94}" type="sibTrans" cxnId="{E9F92C1D-311C-4B1E-88D9-C456C4963A49}">
      <dgm:prSet/>
      <dgm:spPr/>
      <dgm:t>
        <a:bodyPr/>
        <a:lstStyle/>
        <a:p>
          <a:endParaRPr lang="en-US"/>
        </a:p>
      </dgm:t>
    </dgm:pt>
    <dgm:pt modelId="{686D74EA-5B88-4298-AAC2-4D3B80E133C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Plan Premium: 15€/mes (Admins ilimitados + estadísticas avanzadas)</a:t>
          </a:r>
          <a:endParaRPr lang="en-US"/>
        </a:p>
      </dgm:t>
    </dgm:pt>
    <dgm:pt modelId="{C0173951-5943-4EDA-83A3-A40C53A8F6AB}" type="parTrans" cxnId="{E20F3E20-3D6C-4528-A493-04B18F525B43}">
      <dgm:prSet/>
      <dgm:spPr/>
      <dgm:t>
        <a:bodyPr/>
        <a:lstStyle/>
        <a:p>
          <a:endParaRPr lang="en-US"/>
        </a:p>
      </dgm:t>
    </dgm:pt>
    <dgm:pt modelId="{D6B9AA30-1A16-45E4-A4A0-0FDCBBD92E9A}" type="sibTrans" cxnId="{E20F3E20-3D6C-4528-A493-04B18F525B43}">
      <dgm:prSet/>
      <dgm:spPr/>
      <dgm:t>
        <a:bodyPr/>
        <a:lstStyle/>
        <a:p>
          <a:endParaRPr lang="en-US"/>
        </a:p>
      </dgm:t>
    </dgm:pt>
    <dgm:pt modelId="{842E9A46-C831-4E81-A71F-B5758B9E6B68}" type="pres">
      <dgm:prSet presAssocID="{720BFD6F-ACE2-489C-B6A7-7663C3B943DA}" presName="root" presStyleCnt="0">
        <dgm:presLayoutVars>
          <dgm:dir/>
          <dgm:resizeHandles val="exact"/>
        </dgm:presLayoutVars>
      </dgm:prSet>
      <dgm:spPr/>
    </dgm:pt>
    <dgm:pt modelId="{8FE07263-64CC-4288-A528-D232D0F9A67C}" type="pres">
      <dgm:prSet presAssocID="{5AD5FE8C-B42A-494B-ACD0-EA5306EF168E}" presName="compNode" presStyleCnt="0"/>
      <dgm:spPr/>
    </dgm:pt>
    <dgm:pt modelId="{70C3A4F6-A143-4B30-B635-A0550807B3E8}" type="pres">
      <dgm:prSet presAssocID="{5AD5FE8C-B42A-494B-ACD0-EA5306EF16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017F03C-2A8C-4EBA-8874-B8BE17034AA3}" type="pres">
      <dgm:prSet presAssocID="{5AD5FE8C-B42A-494B-ACD0-EA5306EF168E}" presName="iconSpace" presStyleCnt="0"/>
      <dgm:spPr/>
    </dgm:pt>
    <dgm:pt modelId="{E8EE4F16-A994-4219-A822-7A4B4B032908}" type="pres">
      <dgm:prSet presAssocID="{5AD5FE8C-B42A-494B-ACD0-EA5306EF168E}" presName="parTx" presStyleLbl="revTx" presStyleIdx="0" presStyleCnt="4">
        <dgm:presLayoutVars>
          <dgm:chMax val="0"/>
          <dgm:chPref val="0"/>
        </dgm:presLayoutVars>
      </dgm:prSet>
      <dgm:spPr/>
    </dgm:pt>
    <dgm:pt modelId="{31868DD4-D6C3-43C3-8B37-6E8250577FBA}" type="pres">
      <dgm:prSet presAssocID="{5AD5FE8C-B42A-494B-ACD0-EA5306EF168E}" presName="txSpace" presStyleCnt="0"/>
      <dgm:spPr/>
    </dgm:pt>
    <dgm:pt modelId="{E8779846-BC26-407D-8436-FA906478A002}" type="pres">
      <dgm:prSet presAssocID="{5AD5FE8C-B42A-494B-ACD0-EA5306EF168E}" presName="desTx" presStyleLbl="revTx" presStyleIdx="1" presStyleCnt="4">
        <dgm:presLayoutVars/>
      </dgm:prSet>
      <dgm:spPr/>
    </dgm:pt>
    <dgm:pt modelId="{2773BC10-D44C-4789-BE5B-AC2F2F11C59E}" type="pres">
      <dgm:prSet presAssocID="{476DC391-0FB0-4E9F-8EB1-A8E4CD5BCD76}" presName="sibTrans" presStyleCnt="0"/>
      <dgm:spPr/>
    </dgm:pt>
    <dgm:pt modelId="{4F1978A0-026A-4AB5-B828-06C8F3878E86}" type="pres">
      <dgm:prSet presAssocID="{84D8C3CE-051E-4F88-A136-31F8A47526BC}" presName="compNode" presStyleCnt="0"/>
      <dgm:spPr/>
    </dgm:pt>
    <dgm:pt modelId="{ADD2C8D3-0456-4E01-85D0-A17BCC1B7883}" type="pres">
      <dgm:prSet presAssocID="{84D8C3CE-051E-4F88-A136-31F8A47526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29026ACB-75C0-4137-B332-77301AFD60BF}" type="pres">
      <dgm:prSet presAssocID="{84D8C3CE-051E-4F88-A136-31F8A47526BC}" presName="iconSpace" presStyleCnt="0"/>
      <dgm:spPr/>
    </dgm:pt>
    <dgm:pt modelId="{2777102B-EFAE-4D5B-9A68-9A2879CA2073}" type="pres">
      <dgm:prSet presAssocID="{84D8C3CE-051E-4F88-A136-31F8A47526BC}" presName="parTx" presStyleLbl="revTx" presStyleIdx="2" presStyleCnt="4">
        <dgm:presLayoutVars>
          <dgm:chMax val="0"/>
          <dgm:chPref val="0"/>
        </dgm:presLayoutVars>
      </dgm:prSet>
      <dgm:spPr/>
    </dgm:pt>
    <dgm:pt modelId="{6D93C265-F2BF-45E0-A90B-670E6CCA93A7}" type="pres">
      <dgm:prSet presAssocID="{84D8C3CE-051E-4F88-A136-31F8A47526BC}" presName="txSpace" presStyleCnt="0"/>
      <dgm:spPr/>
    </dgm:pt>
    <dgm:pt modelId="{A3EAEAB0-EE04-4913-8F22-8B40BB95755F}" type="pres">
      <dgm:prSet presAssocID="{84D8C3CE-051E-4F88-A136-31F8A47526BC}" presName="desTx" presStyleLbl="revTx" presStyleIdx="3" presStyleCnt="4">
        <dgm:presLayoutVars/>
      </dgm:prSet>
      <dgm:spPr/>
    </dgm:pt>
  </dgm:ptLst>
  <dgm:cxnLst>
    <dgm:cxn modelId="{E9F92C1D-311C-4B1E-88D9-C456C4963A49}" srcId="{84D8C3CE-051E-4F88-A136-31F8A47526BC}" destId="{4A9E0F10-A132-4589-87FF-4674DB9915B0}" srcOrd="0" destOrd="0" parTransId="{08E72299-7E53-42B3-BCAA-1545B5E893C5}" sibTransId="{DC7A3B4B-4B80-4911-A104-09601D447F94}"/>
    <dgm:cxn modelId="{E20F3E20-3D6C-4528-A493-04B18F525B43}" srcId="{84D8C3CE-051E-4F88-A136-31F8A47526BC}" destId="{686D74EA-5B88-4298-AAC2-4D3B80E133CE}" srcOrd="1" destOrd="0" parTransId="{C0173951-5943-4EDA-83A3-A40C53A8F6AB}" sibTransId="{D6B9AA30-1A16-45E4-A4A0-0FDCBBD92E9A}"/>
    <dgm:cxn modelId="{EB104141-6522-42D5-A0EE-92EFF18FC857}" srcId="{720BFD6F-ACE2-489C-B6A7-7663C3B943DA}" destId="{84D8C3CE-051E-4F88-A136-31F8A47526BC}" srcOrd="1" destOrd="0" parTransId="{40C0DB78-0807-4D5B-85DF-EAA6554E487E}" sibTransId="{A091CF68-5A32-421B-84F4-F61608204E16}"/>
    <dgm:cxn modelId="{6991F769-7368-425E-A523-00E84AD3161D}" srcId="{5AD5FE8C-B42A-494B-ACD0-EA5306EF168E}" destId="{3ED24357-BAAC-498E-A79D-93C496CB8CBC}" srcOrd="2" destOrd="0" parTransId="{FD5893F8-5354-463F-B63F-E01009006980}" sibTransId="{81934B49-EE54-41F3-A0A8-66AF04550D2B}"/>
    <dgm:cxn modelId="{0B0C156A-3039-43B3-86D1-3710F3183919}" type="presOf" srcId="{5AD5FE8C-B42A-494B-ACD0-EA5306EF168E}" destId="{E8EE4F16-A994-4219-A822-7A4B4B032908}" srcOrd="0" destOrd="0" presId="urn:microsoft.com/office/officeart/2018/2/layout/IconLabelDescriptionList"/>
    <dgm:cxn modelId="{68128A76-AB84-4595-A48A-740051F77C00}" srcId="{720BFD6F-ACE2-489C-B6A7-7663C3B943DA}" destId="{5AD5FE8C-B42A-494B-ACD0-EA5306EF168E}" srcOrd="0" destOrd="0" parTransId="{937656C9-1CC8-4673-BCEB-FAD4D71DCD3D}" sibTransId="{476DC391-0FB0-4E9F-8EB1-A8E4CD5BCD76}"/>
    <dgm:cxn modelId="{AC143087-0B52-45BE-948C-B8E8E86A95E4}" type="presOf" srcId="{787DC58D-CE13-4A6B-B017-FCD7F70A732D}" destId="{E8779846-BC26-407D-8436-FA906478A002}" srcOrd="0" destOrd="0" presId="urn:microsoft.com/office/officeart/2018/2/layout/IconLabelDescriptionList"/>
    <dgm:cxn modelId="{578E60A8-FA3E-4B91-8336-43674EC66D19}" type="presOf" srcId="{D188C86D-553A-46E8-B5E3-E21952C8CC13}" destId="{E8779846-BC26-407D-8436-FA906478A002}" srcOrd="0" destOrd="1" presId="urn:microsoft.com/office/officeart/2018/2/layout/IconLabelDescriptionList"/>
    <dgm:cxn modelId="{3E08DAAA-2B3E-457A-89E8-91BE5C1AE05E}" type="presOf" srcId="{84D8C3CE-051E-4F88-A136-31F8A47526BC}" destId="{2777102B-EFAE-4D5B-9A68-9A2879CA2073}" srcOrd="0" destOrd="0" presId="urn:microsoft.com/office/officeart/2018/2/layout/IconLabelDescriptionList"/>
    <dgm:cxn modelId="{E71587B4-AB39-4C44-86F1-61C2CE671B46}" type="presOf" srcId="{720BFD6F-ACE2-489C-B6A7-7663C3B943DA}" destId="{842E9A46-C831-4E81-A71F-B5758B9E6B68}" srcOrd="0" destOrd="0" presId="urn:microsoft.com/office/officeart/2018/2/layout/IconLabelDescriptionList"/>
    <dgm:cxn modelId="{0A687EC8-19B9-4392-A1FD-4FFA6BEAD362}" srcId="{5AD5FE8C-B42A-494B-ACD0-EA5306EF168E}" destId="{787DC58D-CE13-4A6B-B017-FCD7F70A732D}" srcOrd="0" destOrd="0" parTransId="{3A0065A7-2A0F-4E32-8848-54A98F159016}" sibTransId="{D39228F9-95E0-4C42-9FA1-4B1413070E26}"/>
    <dgm:cxn modelId="{3C513CCB-E7C3-4B47-A207-FCAD90B59DC7}" type="presOf" srcId="{3ED24357-BAAC-498E-A79D-93C496CB8CBC}" destId="{E8779846-BC26-407D-8436-FA906478A002}" srcOrd="0" destOrd="2" presId="urn:microsoft.com/office/officeart/2018/2/layout/IconLabelDescriptionList"/>
    <dgm:cxn modelId="{543221D3-5EEC-405A-A281-1E104D28C3F9}" type="presOf" srcId="{4A9E0F10-A132-4589-87FF-4674DB9915B0}" destId="{A3EAEAB0-EE04-4913-8F22-8B40BB95755F}" srcOrd="0" destOrd="0" presId="urn:microsoft.com/office/officeart/2018/2/layout/IconLabelDescriptionList"/>
    <dgm:cxn modelId="{63E618D4-E10E-4A0E-BD2D-2E4F4DDA229E}" srcId="{5AD5FE8C-B42A-494B-ACD0-EA5306EF168E}" destId="{D188C86D-553A-46E8-B5E3-E21952C8CC13}" srcOrd="1" destOrd="0" parTransId="{19F7F811-1FA4-4F31-82DB-A774C8137EBE}" sibTransId="{68370B96-5D21-41F8-9B0D-B89F56C1CC58}"/>
    <dgm:cxn modelId="{656207F2-7758-4F30-B963-B4B85465E4FC}" type="presOf" srcId="{686D74EA-5B88-4298-AAC2-4D3B80E133CE}" destId="{A3EAEAB0-EE04-4913-8F22-8B40BB95755F}" srcOrd="0" destOrd="1" presId="urn:microsoft.com/office/officeart/2018/2/layout/IconLabelDescriptionList"/>
    <dgm:cxn modelId="{CA0944A3-CA1F-4966-97C7-EE0474B3B7C9}" type="presParOf" srcId="{842E9A46-C831-4E81-A71F-B5758B9E6B68}" destId="{8FE07263-64CC-4288-A528-D232D0F9A67C}" srcOrd="0" destOrd="0" presId="urn:microsoft.com/office/officeart/2018/2/layout/IconLabelDescriptionList"/>
    <dgm:cxn modelId="{DD225ED0-8463-46D1-8FDA-09CE92BBC4F4}" type="presParOf" srcId="{8FE07263-64CC-4288-A528-D232D0F9A67C}" destId="{70C3A4F6-A143-4B30-B635-A0550807B3E8}" srcOrd="0" destOrd="0" presId="urn:microsoft.com/office/officeart/2018/2/layout/IconLabelDescriptionList"/>
    <dgm:cxn modelId="{2831EEB8-CC32-4486-9FF5-D497ADBCB892}" type="presParOf" srcId="{8FE07263-64CC-4288-A528-D232D0F9A67C}" destId="{6017F03C-2A8C-4EBA-8874-B8BE17034AA3}" srcOrd="1" destOrd="0" presId="urn:microsoft.com/office/officeart/2018/2/layout/IconLabelDescriptionList"/>
    <dgm:cxn modelId="{DAC96F71-CCA7-477F-890B-8B9B13C4A269}" type="presParOf" srcId="{8FE07263-64CC-4288-A528-D232D0F9A67C}" destId="{E8EE4F16-A994-4219-A822-7A4B4B032908}" srcOrd="2" destOrd="0" presId="urn:microsoft.com/office/officeart/2018/2/layout/IconLabelDescriptionList"/>
    <dgm:cxn modelId="{2FE8861A-905C-4581-A0DE-942420918A15}" type="presParOf" srcId="{8FE07263-64CC-4288-A528-D232D0F9A67C}" destId="{31868DD4-D6C3-43C3-8B37-6E8250577FBA}" srcOrd="3" destOrd="0" presId="urn:microsoft.com/office/officeart/2018/2/layout/IconLabelDescriptionList"/>
    <dgm:cxn modelId="{E451CC78-DDA0-417E-907F-9B4FEC5F3DA7}" type="presParOf" srcId="{8FE07263-64CC-4288-A528-D232D0F9A67C}" destId="{E8779846-BC26-407D-8436-FA906478A002}" srcOrd="4" destOrd="0" presId="urn:microsoft.com/office/officeart/2018/2/layout/IconLabelDescriptionList"/>
    <dgm:cxn modelId="{7255A778-8CBA-4BE5-ABF0-8745492CF9FE}" type="presParOf" srcId="{842E9A46-C831-4E81-A71F-B5758B9E6B68}" destId="{2773BC10-D44C-4789-BE5B-AC2F2F11C59E}" srcOrd="1" destOrd="0" presId="urn:microsoft.com/office/officeart/2018/2/layout/IconLabelDescriptionList"/>
    <dgm:cxn modelId="{9C6955A9-1761-4208-BDCD-DEBD96B5417A}" type="presParOf" srcId="{842E9A46-C831-4E81-A71F-B5758B9E6B68}" destId="{4F1978A0-026A-4AB5-B828-06C8F3878E86}" srcOrd="2" destOrd="0" presId="urn:microsoft.com/office/officeart/2018/2/layout/IconLabelDescriptionList"/>
    <dgm:cxn modelId="{4308A907-426D-4B04-8787-B95FECEA182B}" type="presParOf" srcId="{4F1978A0-026A-4AB5-B828-06C8F3878E86}" destId="{ADD2C8D3-0456-4E01-85D0-A17BCC1B7883}" srcOrd="0" destOrd="0" presId="urn:microsoft.com/office/officeart/2018/2/layout/IconLabelDescriptionList"/>
    <dgm:cxn modelId="{256E2F0D-0B3E-4175-AF95-7A635693E4F2}" type="presParOf" srcId="{4F1978A0-026A-4AB5-B828-06C8F3878E86}" destId="{29026ACB-75C0-4137-B332-77301AFD60BF}" srcOrd="1" destOrd="0" presId="urn:microsoft.com/office/officeart/2018/2/layout/IconLabelDescriptionList"/>
    <dgm:cxn modelId="{F58226BA-C1A7-4F3F-8539-C569358F3564}" type="presParOf" srcId="{4F1978A0-026A-4AB5-B828-06C8F3878E86}" destId="{2777102B-EFAE-4D5B-9A68-9A2879CA2073}" srcOrd="2" destOrd="0" presId="urn:microsoft.com/office/officeart/2018/2/layout/IconLabelDescriptionList"/>
    <dgm:cxn modelId="{83C6F8BF-C0E7-41C1-B13B-FF9FC69132B8}" type="presParOf" srcId="{4F1978A0-026A-4AB5-B828-06C8F3878E86}" destId="{6D93C265-F2BF-45E0-A90B-670E6CCA93A7}" srcOrd="3" destOrd="0" presId="urn:microsoft.com/office/officeart/2018/2/layout/IconLabelDescriptionList"/>
    <dgm:cxn modelId="{CF685424-BC2C-4AEB-AA0A-56A037D26049}" type="presParOf" srcId="{4F1978A0-026A-4AB5-B828-06C8F3878E86}" destId="{A3EAEAB0-EE04-4913-8F22-8B40BB95755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7259DF-811A-4AA2-9798-DE0CCB5B5B0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5A7C72-CB06-4B33-AA0F-8FEA552EC6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b="1" dirty="0"/>
            <a:t>Estrategia Comercial:</a:t>
          </a:r>
          <a:endParaRPr lang="en-US" dirty="0"/>
        </a:p>
      </dgm:t>
    </dgm:pt>
    <dgm:pt modelId="{FF8BE47D-E45C-4129-A202-1A89AE690C36}" type="parTrans" cxnId="{2818DDE4-D587-4E68-B338-784B62E9EBA5}">
      <dgm:prSet/>
      <dgm:spPr/>
      <dgm:t>
        <a:bodyPr/>
        <a:lstStyle/>
        <a:p>
          <a:endParaRPr lang="en-US"/>
        </a:p>
      </dgm:t>
    </dgm:pt>
    <dgm:pt modelId="{D44A8D94-E76C-43D9-9737-54BEEED9286A}" type="sibTrans" cxnId="{2818DDE4-D587-4E68-B338-784B62E9EBA5}">
      <dgm:prSet/>
      <dgm:spPr/>
      <dgm:t>
        <a:bodyPr/>
        <a:lstStyle/>
        <a:p>
          <a:endParaRPr lang="en-US"/>
        </a:p>
      </dgm:t>
    </dgm:pt>
    <dgm:pt modelId="{234EFF0D-81C6-44C3-B502-391C11AF76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Piloto gratuito: 3 meses a gimnasios referentes</a:t>
          </a:r>
          <a:endParaRPr lang="en-US" dirty="0"/>
        </a:p>
      </dgm:t>
    </dgm:pt>
    <dgm:pt modelId="{A50AF005-F967-4D42-A7A1-7D1FE4F28170}" type="parTrans" cxnId="{A8B446DE-397F-4609-8604-576B640DA45A}">
      <dgm:prSet/>
      <dgm:spPr/>
      <dgm:t>
        <a:bodyPr/>
        <a:lstStyle/>
        <a:p>
          <a:endParaRPr lang="en-US"/>
        </a:p>
      </dgm:t>
    </dgm:pt>
    <dgm:pt modelId="{0CFD7377-F909-40CC-A8B2-B0F9524686FF}" type="sibTrans" cxnId="{A8B446DE-397F-4609-8604-576B640DA45A}">
      <dgm:prSet/>
      <dgm:spPr/>
      <dgm:t>
        <a:bodyPr/>
        <a:lstStyle/>
        <a:p>
          <a:endParaRPr lang="en-US"/>
        </a:p>
      </dgm:t>
    </dgm:pt>
    <dgm:pt modelId="{790FC8D4-0C5F-4BEE-964C-DA91448C159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Eventos locales: Feria de Deporte de Valladolid</a:t>
          </a:r>
          <a:endParaRPr lang="en-US" dirty="0"/>
        </a:p>
      </dgm:t>
    </dgm:pt>
    <dgm:pt modelId="{9261E211-CEA0-4B84-A428-52D767148F89}" type="parTrans" cxnId="{76925270-827A-48BF-AFD5-31AF7D6E843B}">
      <dgm:prSet/>
      <dgm:spPr/>
      <dgm:t>
        <a:bodyPr/>
        <a:lstStyle/>
        <a:p>
          <a:endParaRPr lang="en-US"/>
        </a:p>
      </dgm:t>
    </dgm:pt>
    <dgm:pt modelId="{8A206532-339C-4836-9CD0-FA370649AD71}" type="sibTrans" cxnId="{76925270-827A-48BF-AFD5-31AF7D6E843B}">
      <dgm:prSet/>
      <dgm:spPr/>
      <dgm:t>
        <a:bodyPr/>
        <a:lstStyle/>
        <a:p>
          <a:endParaRPr lang="en-US"/>
        </a:p>
      </dgm:t>
    </dgm:pt>
    <dgm:pt modelId="{F882FDE9-7981-492D-A3C1-56D6DCD0E2F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Alianzas: Universidad de Valladolid (estudiantes </a:t>
          </a:r>
          <a:r>
            <a:rPr lang="es-ES" dirty="0" err="1"/>
            <a:t>INEF</a:t>
          </a:r>
          <a:r>
            <a:rPr lang="es-ES" dirty="0"/>
            <a:t>)</a:t>
          </a:r>
          <a:endParaRPr lang="en-US" dirty="0"/>
        </a:p>
      </dgm:t>
    </dgm:pt>
    <dgm:pt modelId="{39F4F697-B54B-4D61-9F8B-B580EE39D81F}" type="parTrans" cxnId="{85C3B496-5CB6-4DC7-A222-0C288CF4474F}">
      <dgm:prSet/>
      <dgm:spPr/>
      <dgm:t>
        <a:bodyPr/>
        <a:lstStyle/>
        <a:p>
          <a:endParaRPr lang="en-US"/>
        </a:p>
      </dgm:t>
    </dgm:pt>
    <dgm:pt modelId="{6149AC0A-825F-4865-B0FE-788125B006CB}" type="sibTrans" cxnId="{85C3B496-5CB6-4DC7-A222-0C288CF4474F}">
      <dgm:prSet/>
      <dgm:spPr/>
      <dgm:t>
        <a:bodyPr/>
        <a:lstStyle/>
        <a:p>
          <a:endParaRPr lang="en-US"/>
        </a:p>
      </dgm:t>
    </dgm:pt>
    <dgm:pt modelId="{151E6F36-A993-4929-B4A6-9550BFC836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b="1" dirty="0"/>
            <a:t>Proyección Año 1:</a:t>
          </a:r>
          <a:endParaRPr lang="en-US" dirty="0"/>
        </a:p>
      </dgm:t>
    </dgm:pt>
    <dgm:pt modelId="{EC482782-8C68-4386-B372-1D2450C1D8D4}" type="parTrans" cxnId="{815864B4-1205-469E-AB21-C2C45A32CB2D}">
      <dgm:prSet/>
      <dgm:spPr/>
      <dgm:t>
        <a:bodyPr/>
        <a:lstStyle/>
        <a:p>
          <a:endParaRPr lang="en-US"/>
        </a:p>
      </dgm:t>
    </dgm:pt>
    <dgm:pt modelId="{8132E440-053F-4CD4-8379-E6F7BB49E71E}" type="sibTrans" cxnId="{815864B4-1205-469E-AB21-C2C45A32CB2D}">
      <dgm:prSet/>
      <dgm:spPr/>
      <dgm:t>
        <a:bodyPr/>
        <a:lstStyle/>
        <a:p>
          <a:endParaRPr lang="en-US"/>
        </a:p>
      </dgm:t>
    </dgm:pt>
    <dgm:pt modelId="{6360C326-84CD-4CE3-87A6-988312359A4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Meta: 15 clientes suscritos</a:t>
          </a:r>
          <a:endParaRPr lang="en-US" dirty="0"/>
        </a:p>
      </dgm:t>
    </dgm:pt>
    <dgm:pt modelId="{E2592C4B-BBF9-4D9D-991E-B24190BB972F}" type="parTrans" cxnId="{9DCF25BC-5C9B-4277-A1D8-DEAD7D34CE11}">
      <dgm:prSet/>
      <dgm:spPr/>
      <dgm:t>
        <a:bodyPr/>
        <a:lstStyle/>
        <a:p>
          <a:endParaRPr lang="en-US"/>
        </a:p>
      </dgm:t>
    </dgm:pt>
    <dgm:pt modelId="{773B13C7-2E92-4799-849D-8A7FE0257AD0}" type="sibTrans" cxnId="{9DCF25BC-5C9B-4277-A1D8-DEAD7D34CE11}">
      <dgm:prSet/>
      <dgm:spPr/>
      <dgm:t>
        <a:bodyPr/>
        <a:lstStyle/>
        <a:p>
          <a:endParaRPr lang="en-US"/>
        </a:p>
      </dgm:t>
    </dgm:pt>
    <dgm:pt modelId="{33F94796-CC3A-406F-B99C-14004A4716B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Ingresos: </a:t>
          </a:r>
          <a:r>
            <a:rPr lang="es-ES" dirty="0">
              <a:latin typeface="Aptos Display" panose="020F0302020204030204"/>
            </a:rPr>
            <a:t>2.000</a:t>
          </a:r>
          <a:r>
            <a:rPr lang="es-ES" dirty="0"/>
            <a:t>€ (suscripciones + implementación)</a:t>
          </a:r>
          <a:endParaRPr lang="en-US" dirty="0"/>
        </a:p>
      </dgm:t>
    </dgm:pt>
    <dgm:pt modelId="{04C53CCF-72B1-46D6-8632-57779BCA8D17}" type="parTrans" cxnId="{B760E9A9-57C8-4EB4-8C97-9C359D80E325}">
      <dgm:prSet/>
      <dgm:spPr/>
      <dgm:t>
        <a:bodyPr/>
        <a:lstStyle/>
        <a:p>
          <a:endParaRPr lang="en-US"/>
        </a:p>
      </dgm:t>
    </dgm:pt>
    <dgm:pt modelId="{A8C98B9C-59ED-4A32-BABE-90FB58DD4E52}" type="sibTrans" cxnId="{B760E9A9-57C8-4EB4-8C97-9C359D80E325}">
      <dgm:prSet/>
      <dgm:spPr/>
      <dgm:t>
        <a:bodyPr/>
        <a:lstStyle/>
        <a:p>
          <a:endParaRPr lang="en-US"/>
        </a:p>
      </dgm:t>
    </dgm:pt>
    <dgm:pt modelId="{0A706286-04E3-49D6-86A5-F8A33665BC4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Beneficio Neto: </a:t>
          </a:r>
          <a:r>
            <a:rPr lang="es-ES" dirty="0">
              <a:latin typeface="Aptos Display" panose="020F0302020204030204"/>
            </a:rPr>
            <a:t>800</a:t>
          </a:r>
          <a:r>
            <a:rPr lang="es-ES" dirty="0"/>
            <a:t>€ (tras gastos de desarrollo y marketing)</a:t>
          </a:r>
          <a:endParaRPr lang="en-US" dirty="0"/>
        </a:p>
      </dgm:t>
    </dgm:pt>
    <dgm:pt modelId="{2C0AE90C-AFD5-46DE-96EE-EE0E9C8BA8B2}" type="parTrans" cxnId="{794A85A2-D789-4BCD-A644-549866A58E43}">
      <dgm:prSet/>
      <dgm:spPr/>
      <dgm:t>
        <a:bodyPr/>
        <a:lstStyle/>
        <a:p>
          <a:endParaRPr lang="en-US"/>
        </a:p>
      </dgm:t>
    </dgm:pt>
    <dgm:pt modelId="{E702E993-2289-4BFC-B3F7-8D027FD54AD0}" type="sibTrans" cxnId="{794A85A2-D789-4BCD-A644-549866A58E43}">
      <dgm:prSet/>
      <dgm:spPr/>
      <dgm:t>
        <a:bodyPr/>
        <a:lstStyle/>
        <a:p>
          <a:endParaRPr lang="en-US"/>
        </a:p>
      </dgm:t>
    </dgm:pt>
    <dgm:pt modelId="{F02B7101-98DA-4587-9D6B-546196F593DD}" type="pres">
      <dgm:prSet presAssocID="{407259DF-811A-4AA2-9798-DE0CCB5B5B05}" presName="root" presStyleCnt="0">
        <dgm:presLayoutVars>
          <dgm:dir/>
          <dgm:resizeHandles val="exact"/>
        </dgm:presLayoutVars>
      </dgm:prSet>
      <dgm:spPr/>
    </dgm:pt>
    <dgm:pt modelId="{2E56C517-9DDB-41C7-B980-29E2636A3063}" type="pres">
      <dgm:prSet presAssocID="{855A7C72-CB06-4B33-AA0F-8FEA552EC686}" presName="compNode" presStyleCnt="0"/>
      <dgm:spPr/>
    </dgm:pt>
    <dgm:pt modelId="{95DC2AEF-7FA7-415F-8EDD-7997E56D4578}" type="pres">
      <dgm:prSet presAssocID="{855A7C72-CB06-4B33-AA0F-8FEA552EC6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7D0DDA76-530E-47A5-8EFA-0DCDE8D52EE6}" type="pres">
      <dgm:prSet presAssocID="{855A7C72-CB06-4B33-AA0F-8FEA552EC686}" presName="iconSpace" presStyleCnt="0"/>
      <dgm:spPr/>
    </dgm:pt>
    <dgm:pt modelId="{7C07928B-8E27-4559-8A66-739D2F4A932B}" type="pres">
      <dgm:prSet presAssocID="{855A7C72-CB06-4B33-AA0F-8FEA552EC686}" presName="parTx" presStyleLbl="revTx" presStyleIdx="0" presStyleCnt="4">
        <dgm:presLayoutVars>
          <dgm:chMax val="0"/>
          <dgm:chPref val="0"/>
        </dgm:presLayoutVars>
      </dgm:prSet>
      <dgm:spPr/>
    </dgm:pt>
    <dgm:pt modelId="{9488578B-5B78-47AF-B61D-E34A615A27EC}" type="pres">
      <dgm:prSet presAssocID="{855A7C72-CB06-4B33-AA0F-8FEA552EC686}" presName="txSpace" presStyleCnt="0"/>
      <dgm:spPr/>
    </dgm:pt>
    <dgm:pt modelId="{FDF506E9-FDE8-4A6C-A948-2C93F003CE76}" type="pres">
      <dgm:prSet presAssocID="{855A7C72-CB06-4B33-AA0F-8FEA552EC686}" presName="desTx" presStyleLbl="revTx" presStyleIdx="1" presStyleCnt="4">
        <dgm:presLayoutVars/>
      </dgm:prSet>
      <dgm:spPr/>
    </dgm:pt>
    <dgm:pt modelId="{260ECFCF-C40C-4EF8-A00F-14D14618E9E3}" type="pres">
      <dgm:prSet presAssocID="{D44A8D94-E76C-43D9-9737-54BEEED9286A}" presName="sibTrans" presStyleCnt="0"/>
      <dgm:spPr/>
    </dgm:pt>
    <dgm:pt modelId="{D39B5FD6-86CB-4F07-ACAF-7A50AD2B17E1}" type="pres">
      <dgm:prSet presAssocID="{151E6F36-A993-4929-B4A6-9550BFC836DC}" presName="compNode" presStyleCnt="0"/>
      <dgm:spPr/>
    </dgm:pt>
    <dgm:pt modelId="{031EA078-4FFD-436B-99E8-4FF013F70B48}" type="pres">
      <dgm:prSet presAssocID="{151E6F36-A993-4929-B4A6-9550BFC836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ADC71606-5F46-4FB8-A764-3744A455CE02}" type="pres">
      <dgm:prSet presAssocID="{151E6F36-A993-4929-B4A6-9550BFC836DC}" presName="iconSpace" presStyleCnt="0"/>
      <dgm:spPr/>
    </dgm:pt>
    <dgm:pt modelId="{862607DC-44A9-4120-A639-52635E52804A}" type="pres">
      <dgm:prSet presAssocID="{151E6F36-A993-4929-B4A6-9550BFC836DC}" presName="parTx" presStyleLbl="revTx" presStyleIdx="2" presStyleCnt="4">
        <dgm:presLayoutVars>
          <dgm:chMax val="0"/>
          <dgm:chPref val="0"/>
        </dgm:presLayoutVars>
      </dgm:prSet>
      <dgm:spPr/>
    </dgm:pt>
    <dgm:pt modelId="{FDA4C8CB-4196-4085-8607-FCF208B0B9F7}" type="pres">
      <dgm:prSet presAssocID="{151E6F36-A993-4929-B4A6-9550BFC836DC}" presName="txSpace" presStyleCnt="0"/>
      <dgm:spPr/>
    </dgm:pt>
    <dgm:pt modelId="{50597D5F-8F99-44AC-9355-DD049D5E2F6B}" type="pres">
      <dgm:prSet presAssocID="{151E6F36-A993-4929-B4A6-9550BFC836DC}" presName="desTx" presStyleLbl="revTx" presStyleIdx="3" presStyleCnt="4">
        <dgm:presLayoutVars/>
      </dgm:prSet>
      <dgm:spPr/>
    </dgm:pt>
  </dgm:ptLst>
  <dgm:cxnLst>
    <dgm:cxn modelId="{E76C7B06-4EDA-4FE8-8C71-42C0E0BD33F8}" type="presOf" srcId="{151E6F36-A993-4929-B4A6-9550BFC836DC}" destId="{862607DC-44A9-4120-A639-52635E52804A}" srcOrd="0" destOrd="0" presId="urn:microsoft.com/office/officeart/2018/2/layout/IconLabelDescriptionList"/>
    <dgm:cxn modelId="{76925270-827A-48BF-AFD5-31AF7D6E843B}" srcId="{855A7C72-CB06-4B33-AA0F-8FEA552EC686}" destId="{790FC8D4-0C5F-4BEE-964C-DA91448C159D}" srcOrd="1" destOrd="0" parTransId="{9261E211-CEA0-4B84-A428-52D767148F89}" sibTransId="{8A206532-339C-4836-9CD0-FA370649AD71}"/>
    <dgm:cxn modelId="{47CFE957-FB60-44FE-A096-AA1817B700DD}" type="presOf" srcId="{33F94796-CC3A-406F-B99C-14004A4716BF}" destId="{50597D5F-8F99-44AC-9355-DD049D5E2F6B}" srcOrd="0" destOrd="1" presId="urn:microsoft.com/office/officeart/2018/2/layout/IconLabelDescriptionList"/>
    <dgm:cxn modelId="{46469388-9D95-41CD-8FBC-2C9330F59830}" type="presOf" srcId="{234EFF0D-81C6-44C3-B502-391C11AF7667}" destId="{FDF506E9-FDE8-4A6C-A948-2C93F003CE76}" srcOrd="0" destOrd="0" presId="urn:microsoft.com/office/officeart/2018/2/layout/IconLabelDescriptionList"/>
    <dgm:cxn modelId="{55F8558B-9F71-4D76-997D-0925C2624333}" type="presOf" srcId="{407259DF-811A-4AA2-9798-DE0CCB5B5B05}" destId="{F02B7101-98DA-4587-9D6B-546196F593DD}" srcOrd="0" destOrd="0" presId="urn:microsoft.com/office/officeart/2018/2/layout/IconLabelDescriptionList"/>
    <dgm:cxn modelId="{7FE4878F-55A1-49EE-88F2-835163944A81}" type="presOf" srcId="{790FC8D4-0C5F-4BEE-964C-DA91448C159D}" destId="{FDF506E9-FDE8-4A6C-A948-2C93F003CE76}" srcOrd="0" destOrd="1" presId="urn:microsoft.com/office/officeart/2018/2/layout/IconLabelDescriptionList"/>
    <dgm:cxn modelId="{85C3B496-5CB6-4DC7-A222-0C288CF4474F}" srcId="{855A7C72-CB06-4B33-AA0F-8FEA552EC686}" destId="{F882FDE9-7981-492D-A3C1-56D6DCD0E2F3}" srcOrd="2" destOrd="0" parTransId="{39F4F697-B54B-4D61-9F8B-B580EE39D81F}" sibTransId="{6149AC0A-825F-4865-B0FE-788125B006CB}"/>
    <dgm:cxn modelId="{794A85A2-D789-4BCD-A644-549866A58E43}" srcId="{151E6F36-A993-4929-B4A6-9550BFC836DC}" destId="{0A706286-04E3-49D6-86A5-F8A33665BC4D}" srcOrd="2" destOrd="0" parTransId="{2C0AE90C-AFD5-46DE-96EE-EE0E9C8BA8B2}" sibTransId="{E702E993-2289-4BFC-B3F7-8D027FD54AD0}"/>
    <dgm:cxn modelId="{B760E9A9-57C8-4EB4-8C97-9C359D80E325}" srcId="{151E6F36-A993-4929-B4A6-9550BFC836DC}" destId="{33F94796-CC3A-406F-B99C-14004A4716BF}" srcOrd="1" destOrd="0" parTransId="{04C53CCF-72B1-46D6-8632-57779BCA8D17}" sibTransId="{A8C98B9C-59ED-4A32-BABE-90FB58DD4E52}"/>
    <dgm:cxn modelId="{815864B4-1205-469E-AB21-C2C45A32CB2D}" srcId="{407259DF-811A-4AA2-9798-DE0CCB5B5B05}" destId="{151E6F36-A993-4929-B4A6-9550BFC836DC}" srcOrd="1" destOrd="0" parTransId="{EC482782-8C68-4386-B372-1D2450C1D8D4}" sibTransId="{8132E440-053F-4CD4-8379-E6F7BB49E71E}"/>
    <dgm:cxn modelId="{7F8AA1B8-326C-490A-A663-F03348AE3CE2}" type="presOf" srcId="{6360C326-84CD-4CE3-87A6-988312359A48}" destId="{50597D5F-8F99-44AC-9355-DD049D5E2F6B}" srcOrd="0" destOrd="0" presId="urn:microsoft.com/office/officeart/2018/2/layout/IconLabelDescriptionList"/>
    <dgm:cxn modelId="{9DCF25BC-5C9B-4277-A1D8-DEAD7D34CE11}" srcId="{151E6F36-A993-4929-B4A6-9550BFC836DC}" destId="{6360C326-84CD-4CE3-87A6-988312359A48}" srcOrd="0" destOrd="0" parTransId="{E2592C4B-BBF9-4D9D-991E-B24190BB972F}" sibTransId="{773B13C7-2E92-4799-849D-8A7FE0257AD0}"/>
    <dgm:cxn modelId="{7CDA94C6-5776-43EC-81C7-C111FFDAACD3}" type="presOf" srcId="{0A706286-04E3-49D6-86A5-F8A33665BC4D}" destId="{50597D5F-8F99-44AC-9355-DD049D5E2F6B}" srcOrd="0" destOrd="2" presId="urn:microsoft.com/office/officeart/2018/2/layout/IconLabelDescriptionList"/>
    <dgm:cxn modelId="{45CBE5DC-3FF7-4C09-ADCE-6338743A1A91}" type="presOf" srcId="{855A7C72-CB06-4B33-AA0F-8FEA552EC686}" destId="{7C07928B-8E27-4559-8A66-739D2F4A932B}" srcOrd="0" destOrd="0" presId="urn:microsoft.com/office/officeart/2018/2/layout/IconLabelDescriptionList"/>
    <dgm:cxn modelId="{A8B446DE-397F-4609-8604-576B640DA45A}" srcId="{855A7C72-CB06-4B33-AA0F-8FEA552EC686}" destId="{234EFF0D-81C6-44C3-B502-391C11AF7667}" srcOrd="0" destOrd="0" parTransId="{A50AF005-F967-4D42-A7A1-7D1FE4F28170}" sibTransId="{0CFD7377-F909-40CC-A8B2-B0F9524686FF}"/>
    <dgm:cxn modelId="{2818DDE4-D587-4E68-B338-784B62E9EBA5}" srcId="{407259DF-811A-4AA2-9798-DE0CCB5B5B05}" destId="{855A7C72-CB06-4B33-AA0F-8FEA552EC686}" srcOrd="0" destOrd="0" parTransId="{FF8BE47D-E45C-4129-A202-1A89AE690C36}" sibTransId="{D44A8D94-E76C-43D9-9737-54BEEED9286A}"/>
    <dgm:cxn modelId="{F819F8F0-CB05-499C-B4E0-137BCAD6D226}" type="presOf" srcId="{F882FDE9-7981-492D-A3C1-56D6DCD0E2F3}" destId="{FDF506E9-FDE8-4A6C-A948-2C93F003CE76}" srcOrd="0" destOrd="2" presId="urn:microsoft.com/office/officeart/2018/2/layout/IconLabelDescriptionList"/>
    <dgm:cxn modelId="{5CA70171-997B-4D45-BCA7-7D34621F41B4}" type="presParOf" srcId="{F02B7101-98DA-4587-9D6B-546196F593DD}" destId="{2E56C517-9DDB-41C7-B980-29E2636A3063}" srcOrd="0" destOrd="0" presId="urn:microsoft.com/office/officeart/2018/2/layout/IconLabelDescriptionList"/>
    <dgm:cxn modelId="{A4F04A70-1420-4FB9-BC28-36AF63D86EBF}" type="presParOf" srcId="{2E56C517-9DDB-41C7-B980-29E2636A3063}" destId="{95DC2AEF-7FA7-415F-8EDD-7997E56D4578}" srcOrd="0" destOrd="0" presId="urn:microsoft.com/office/officeart/2018/2/layout/IconLabelDescriptionList"/>
    <dgm:cxn modelId="{FCD8DE31-EDA4-4379-946B-8B7A49FC369C}" type="presParOf" srcId="{2E56C517-9DDB-41C7-B980-29E2636A3063}" destId="{7D0DDA76-530E-47A5-8EFA-0DCDE8D52EE6}" srcOrd="1" destOrd="0" presId="urn:microsoft.com/office/officeart/2018/2/layout/IconLabelDescriptionList"/>
    <dgm:cxn modelId="{966AA0CC-92CE-4DD7-8E99-A7DC5B170CDC}" type="presParOf" srcId="{2E56C517-9DDB-41C7-B980-29E2636A3063}" destId="{7C07928B-8E27-4559-8A66-739D2F4A932B}" srcOrd="2" destOrd="0" presId="urn:microsoft.com/office/officeart/2018/2/layout/IconLabelDescriptionList"/>
    <dgm:cxn modelId="{118BB745-C89D-4559-898F-6A3647755507}" type="presParOf" srcId="{2E56C517-9DDB-41C7-B980-29E2636A3063}" destId="{9488578B-5B78-47AF-B61D-E34A615A27EC}" srcOrd="3" destOrd="0" presId="urn:microsoft.com/office/officeart/2018/2/layout/IconLabelDescriptionList"/>
    <dgm:cxn modelId="{FFF84535-70CD-4174-8A6A-323F11008D09}" type="presParOf" srcId="{2E56C517-9DDB-41C7-B980-29E2636A3063}" destId="{FDF506E9-FDE8-4A6C-A948-2C93F003CE76}" srcOrd="4" destOrd="0" presId="urn:microsoft.com/office/officeart/2018/2/layout/IconLabelDescriptionList"/>
    <dgm:cxn modelId="{085A2118-855A-4D7A-B1F1-59F4D3EA9D82}" type="presParOf" srcId="{F02B7101-98DA-4587-9D6B-546196F593DD}" destId="{260ECFCF-C40C-4EF8-A00F-14D14618E9E3}" srcOrd="1" destOrd="0" presId="urn:microsoft.com/office/officeart/2018/2/layout/IconLabelDescriptionList"/>
    <dgm:cxn modelId="{A14007F3-4137-4665-96CE-3AAE8353B53F}" type="presParOf" srcId="{F02B7101-98DA-4587-9D6B-546196F593DD}" destId="{D39B5FD6-86CB-4F07-ACAF-7A50AD2B17E1}" srcOrd="2" destOrd="0" presId="urn:microsoft.com/office/officeart/2018/2/layout/IconLabelDescriptionList"/>
    <dgm:cxn modelId="{48009B81-FFC0-4126-A1A2-30BF36EB0BB2}" type="presParOf" srcId="{D39B5FD6-86CB-4F07-ACAF-7A50AD2B17E1}" destId="{031EA078-4FFD-436B-99E8-4FF013F70B48}" srcOrd="0" destOrd="0" presId="urn:microsoft.com/office/officeart/2018/2/layout/IconLabelDescriptionList"/>
    <dgm:cxn modelId="{2EB318A7-46B5-4D97-B2AE-F0E4874F63A2}" type="presParOf" srcId="{D39B5FD6-86CB-4F07-ACAF-7A50AD2B17E1}" destId="{ADC71606-5F46-4FB8-A764-3744A455CE02}" srcOrd="1" destOrd="0" presId="urn:microsoft.com/office/officeart/2018/2/layout/IconLabelDescriptionList"/>
    <dgm:cxn modelId="{E725ACE0-FCD0-40FD-AE42-27A69887A87A}" type="presParOf" srcId="{D39B5FD6-86CB-4F07-ACAF-7A50AD2B17E1}" destId="{862607DC-44A9-4120-A639-52635E52804A}" srcOrd="2" destOrd="0" presId="urn:microsoft.com/office/officeart/2018/2/layout/IconLabelDescriptionList"/>
    <dgm:cxn modelId="{7B74AB34-3291-4CD9-9A1D-978A3A4611A2}" type="presParOf" srcId="{D39B5FD6-86CB-4F07-ACAF-7A50AD2B17E1}" destId="{FDA4C8CB-4196-4085-8607-FCF208B0B9F7}" srcOrd="3" destOrd="0" presId="urn:microsoft.com/office/officeart/2018/2/layout/IconLabelDescriptionList"/>
    <dgm:cxn modelId="{00CAB46C-2226-4DFC-B2FA-8105DC30C3C7}" type="presParOf" srcId="{D39B5FD6-86CB-4F07-ACAF-7A50AD2B17E1}" destId="{50597D5F-8F99-44AC-9355-DD049D5E2F6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4D86BD-0358-40B7-B1DC-1157DA0D8D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8726494-5FE1-42B3-A403-D3FBFD6A43D5}">
      <dgm:prSet/>
      <dgm:spPr/>
      <dgm:t>
        <a:bodyPr/>
        <a:lstStyle/>
        <a:p>
          <a:r>
            <a:rPr lang="es-ES" b="1"/>
            <a:t>Pruebas Unitarias</a:t>
          </a:r>
          <a:r>
            <a:rPr lang="es-ES"/>
            <a:t>: Postman/Swagger para APIs</a:t>
          </a:r>
          <a:endParaRPr lang="en-US"/>
        </a:p>
      </dgm:t>
    </dgm:pt>
    <dgm:pt modelId="{4F6B953D-4F4C-4391-B43A-DAC8BE68E397}" type="parTrans" cxnId="{FC7CC8A0-9E45-4E82-A777-1B2033CF75B8}">
      <dgm:prSet/>
      <dgm:spPr/>
      <dgm:t>
        <a:bodyPr/>
        <a:lstStyle/>
        <a:p>
          <a:endParaRPr lang="en-US"/>
        </a:p>
      </dgm:t>
    </dgm:pt>
    <dgm:pt modelId="{0246BB8B-75D3-4220-9F04-552F3E6DBCD8}" type="sibTrans" cxnId="{FC7CC8A0-9E45-4E82-A777-1B2033CF75B8}">
      <dgm:prSet/>
      <dgm:spPr/>
      <dgm:t>
        <a:bodyPr/>
        <a:lstStyle/>
        <a:p>
          <a:endParaRPr lang="en-US"/>
        </a:p>
      </dgm:t>
    </dgm:pt>
    <dgm:pt modelId="{A1496131-53C5-45F1-AC51-522AD051CE08}">
      <dgm:prSet/>
      <dgm:spPr/>
      <dgm:t>
        <a:bodyPr/>
        <a:lstStyle/>
        <a:p>
          <a:r>
            <a:rPr lang="es-ES" b="1"/>
            <a:t>Pruebas de Integración</a:t>
          </a:r>
          <a:r>
            <a:rPr lang="es-ES"/>
            <a:t>: Validación por roles</a:t>
          </a:r>
          <a:endParaRPr lang="en-US"/>
        </a:p>
      </dgm:t>
    </dgm:pt>
    <dgm:pt modelId="{AFB8A52E-DC32-45C7-A18B-173E3A452F56}" type="parTrans" cxnId="{FFC6337E-6AE6-4664-98BC-24306811B442}">
      <dgm:prSet/>
      <dgm:spPr/>
      <dgm:t>
        <a:bodyPr/>
        <a:lstStyle/>
        <a:p>
          <a:endParaRPr lang="en-US"/>
        </a:p>
      </dgm:t>
    </dgm:pt>
    <dgm:pt modelId="{40DEF134-646B-4045-9FBB-308715CCA4C9}" type="sibTrans" cxnId="{FFC6337E-6AE6-4664-98BC-24306811B442}">
      <dgm:prSet/>
      <dgm:spPr/>
      <dgm:t>
        <a:bodyPr/>
        <a:lstStyle/>
        <a:p>
          <a:endParaRPr lang="en-US"/>
        </a:p>
      </dgm:t>
    </dgm:pt>
    <dgm:pt modelId="{E7321096-55B9-4DB9-877B-5D81CF5E1B06}">
      <dgm:prSet/>
      <dgm:spPr/>
      <dgm:t>
        <a:bodyPr/>
        <a:lstStyle/>
        <a:p>
          <a:r>
            <a:rPr lang="es-ES" b="1"/>
            <a:t>Pruebas de Seguridad</a:t>
          </a:r>
          <a:r>
            <a:rPr lang="es-ES"/>
            <a:t>: Autenticación y autorización</a:t>
          </a:r>
          <a:endParaRPr lang="en-US"/>
        </a:p>
      </dgm:t>
    </dgm:pt>
    <dgm:pt modelId="{598FB7D2-A25D-449D-9DE8-CA70534CDDDD}" type="parTrans" cxnId="{3AFA6B92-B8F5-487B-A0E9-D5A45A956F2E}">
      <dgm:prSet/>
      <dgm:spPr/>
      <dgm:t>
        <a:bodyPr/>
        <a:lstStyle/>
        <a:p>
          <a:endParaRPr lang="en-US"/>
        </a:p>
      </dgm:t>
    </dgm:pt>
    <dgm:pt modelId="{68DE60C7-773C-4DFF-8C98-D741AA4AD46D}" type="sibTrans" cxnId="{3AFA6B92-B8F5-487B-A0E9-D5A45A956F2E}">
      <dgm:prSet/>
      <dgm:spPr/>
      <dgm:t>
        <a:bodyPr/>
        <a:lstStyle/>
        <a:p>
          <a:endParaRPr lang="en-US"/>
        </a:p>
      </dgm:t>
    </dgm:pt>
    <dgm:pt modelId="{73F9E983-3C85-425C-A2AC-4BB1D67E8D4A}">
      <dgm:prSet/>
      <dgm:spPr/>
      <dgm:t>
        <a:bodyPr/>
        <a:lstStyle/>
        <a:p>
          <a:r>
            <a:rPr lang="es-ES" b="1"/>
            <a:t>Pruebas Funcionales</a:t>
          </a:r>
          <a:r>
            <a:rPr lang="es-ES"/>
            <a:t>: CRUD completo de todas las entidades</a:t>
          </a:r>
          <a:endParaRPr lang="en-US"/>
        </a:p>
      </dgm:t>
    </dgm:pt>
    <dgm:pt modelId="{BF6ED609-AC19-4F2D-88DE-E36C0F0E3176}" type="parTrans" cxnId="{46CEA855-52AD-45EB-8D81-6B05271BE9BE}">
      <dgm:prSet/>
      <dgm:spPr/>
      <dgm:t>
        <a:bodyPr/>
        <a:lstStyle/>
        <a:p>
          <a:endParaRPr lang="en-US"/>
        </a:p>
      </dgm:t>
    </dgm:pt>
    <dgm:pt modelId="{ADA11769-1FE2-40FF-B7A3-39D2A3F5065E}" type="sibTrans" cxnId="{46CEA855-52AD-45EB-8D81-6B05271BE9BE}">
      <dgm:prSet/>
      <dgm:spPr/>
      <dgm:t>
        <a:bodyPr/>
        <a:lstStyle/>
        <a:p>
          <a:endParaRPr lang="en-US"/>
        </a:p>
      </dgm:t>
    </dgm:pt>
    <dgm:pt modelId="{800CFEE1-63ED-4906-9472-DF25CAC30A90}" type="pres">
      <dgm:prSet presAssocID="{564D86BD-0358-40B7-B1DC-1157DA0D8D92}" presName="root" presStyleCnt="0">
        <dgm:presLayoutVars>
          <dgm:dir/>
          <dgm:resizeHandles val="exact"/>
        </dgm:presLayoutVars>
      </dgm:prSet>
      <dgm:spPr/>
    </dgm:pt>
    <dgm:pt modelId="{FAFC636E-70DA-47E2-A839-84BADB9C76D0}" type="pres">
      <dgm:prSet presAssocID="{C8726494-5FE1-42B3-A403-D3FBFD6A43D5}" presName="compNode" presStyleCnt="0"/>
      <dgm:spPr/>
    </dgm:pt>
    <dgm:pt modelId="{B2AEB454-0C9F-40D1-A4BC-3C1ED75F5710}" type="pres">
      <dgm:prSet presAssocID="{C8726494-5FE1-42B3-A403-D3FBFD6A43D5}" presName="bgRect" presStyleLbl="bgShp" presStyleIdx="0" presStyleCnt="4"/>
      <dgm:spPr/>
    </dgm:pt>
    <dgm:pt modelId="{2DC784DF-3EBE-4837-AA70-3EC0AEFC8CEE}" type="pres">
      <dgm:prSet presAssocID="{C8726494-5FE1-42B3-A403-D3FBFD6A43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FE016C9-8EEB-44B2-B53D-6EAC004CA43A}" type="pres">
      <dgm:prSet presAssocID="{C8726494-5FE1-42B3-A403-D3FBFD6A43D5}" presName="spaceRect" presStyleCnt="0"/>
      <dgm:spPr/>
    </dgm:pt>
    <dgm:pt modelId="{D27DE02D-7405-4F93-B586-0A372E93F36E}" type="pres">
      <dgm:prSet presAssocID="{C8726494-5FE1-42B3-A403-D3FBFD6A43D5}" presName="parTx" presStyleLbl="revTx" presStyleIdx="0" presStyleCnt="4">
        <dgm:presLayoutVars>
          <dgm:chMax val="0"/>
          <dgm:chPref val="0"/>
        </dgm:presLayoutVars>
      </dgm:prSet>
      <dgm:spPr/>
    </dgm:pt>
    <dgm:pt modelId="{9246D00C-89D4-4C10-BB7E-303223BF8C2F}" type="pres">
      <dgm:prSet presAssocID="{0246BB8B-75D3-4220-9F04-552F3E6DBCD8}" presName="sibTrans" presStyleCnt="0"/>
      <dgm:spPr/>
    </dgm:pt>
    <dgm:pt modelId="{3BD9FD8C-8361-4A47-84DD-B18954009327}" type="pres">
      <dgm:prSet presAssocID="{A1496131-53C5-45F1-AC51-522AD051CE08}" presName="compNode" presStyleCnt="0"/>
      <dgm:spPr/>
    </dgm:pt>
    <dgm:pt modelId="{50669EC3-F32E-4233-8DE6-6B427F691D18}" type="pres">
      <dgm:prSet presAssocID="{A1496131-53C5-45F1-AC51-522AD051CE08}" presName="bgRect" presStyleLbl="bgShp" presStyleIdx="1" presStyleCnt="4"/>
      <dgm:spPr/>
    </dgm:pt>
    <dgm:pt modelId="{ACA4C71C-866A-4CD5-A430-1DEADABE2E2E}" type="pres">
      <dgm:prSet presAssocID="{A1496131-53C5-45F1-AC51-522AD051CE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1F3ECC9E-D554-41B3-B7AC-F6F5C412E183}" type="pres">
      <dgm:prSet presAssocID="{A1496131-53C5-45F1-AC51-522AD051CE08}" presName="spaceRect" presStyleCnt="0"/>
      <dgm:spPr/>
    </dgm:pt>
    <dgm:pt modelId="{214ECB6E-8133-46F8-BBF7-6B8B24FA6052}" type="pres">
      <dgm:prSet presAssocID="{A1496131-53C5-45F1-AC51-522AD051CE08}" presName="parTx" presStyleLbl="revTx" presStyleIdx="1" presStyleCnt="4">
        <dgm:presLayoutVars>
          <dgm:chMax val="0"/>
          <dgm:chPref val="0"/>
        </dgm:presLayoutVars>
      </dgm:prSet>
      <dgm:spPr/>
    </dgm:pt>
    <dgm:pt modelId="{3CD91FD1-F679-4691-8D8D-E5B9190E08C8}" type="pres">
      <dgm:prSet presAssocID="{40DEF134-646B-4045-9FBB-308715CCA4C9}" presName="sibTrans" presStyleCnt="0"/>
      <dgm:spPr/>
    </dgm:pt>
    <dgm:pt modelId="{F467F065-11DE-4BF4-9D97-FA5378A874B8}" type="pres">
      <dgm:prSet presAssocID="{E7321096-55B9-4DB9-877B-5D81CF5E1B06}" presName="compNode" presStyleCnt="0"/>
      <dgm:spPr/>
    </dgm:pt>
    <dgm:pt modelId="{8365D978-0B3C-48EB-B1A8-11A7A8310837}" type="pres">
      <dgm:prSet presAssocID="{E7321096-55B9-4DB9-877B-5D81CF5E1B06}" presName="bgRect" presStyleLbl="bgShp" presStyleIdx="2" presStyleCnt="4"/>
      <dgm:spPr/>
    </dgm:pt>
    <dgm:pt modelId="{B043D32C-7295-4709-AAE6-0BAE0CACE585}" type="pres">
      <dgm:prSet presAssocID="{E7321096-55B9-4DB9-877B-5D81CF5E1B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6C877E79-9179-4799-B3E5-DEE3D2282063}" type="pres">
      <dgm:prSet presAssocID="{E7321096-55B9-4DB9-877B-5D81CF5E1B06}" presName="spaceRect" presStyleCnt="0"/>
      <dgm:spPr/>
    </dgm:pt>
    <dgm:pt modelId="{3EB09214-1694-4C48-B32C-C165E1213BBF}" type="pres">
      <dgm:prSet presAssocID="{E7321096-55B9-4DB9-877B-5D81CF5E1B06}" presName="parTx" presStyleLbl="revTx" presStyleIdx="2" presStyleCnt="4">
        <dgm:presLayoutVars>
          <dgm:chMax val="0"/>
          <dgm:chPref val="0"/>
        </dgm:presLayoutVars>
      </dgm:prSet>
      <dgm:spPr/>
    </dgm:pt>
    <dgm:pt modelId="{BF40889B-1384-4F38-9BDE-7EE1B91C2D40}" type="pres">
      <dgm:prSet presAssocID="{68DE60C7-773C-4DFF-8C98-D741AA4AD46D}" presName="sibTrans" presStyleCnt="0"/>
      <dgm:spPr/>
    </dgm:pt>
    <dgm:pt modelId="{F30317A8-1531-44B5-B33A-BCFDB5CBBF81}" type="pres">
      <dgm:prSet presAssocID="{73F9E983-3C85-425C-A2AC-4BB1D67E8D4A}" presName="compNode" presStyleCnt="0"/>
      <dgm:spPr/>
    </dgm:pt>
    <dgm:pt modelId="{B61FD669-5071-4524-95D0-7DDF9B01CCA2}" type="pres">
      <dgm:prSet presAssocID="{73F9E983-3C85-425C-A2AC-4BB1D67E8D4A}" presName="bgRect" presStyleLbl="bgShp" presStyleIdx="3" presStyleCnt="4"/>
      <dgm:spPr/>
    </dgm:pt>
    <dgm:pt modelId="{03A7B7B5-2F92-4FBB-AC5D-E6FDE9F48C50}" type="pres">
      <dgm:prSet presAssocID="{73F9E983-3C85-425C-A2AC-4BB1D67E8D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opio"/>
        </a:ext>
      </dgm:extLst>
    </dgm:pt>
    <dgm:pt modelId="{498DDCAF-A275-4E65-A969-851475223A48}" type="pres">
      <dgm:prSet presAssocID="{73F9E983-3C85-425C-A2AC-4BB1D67E8D4A}" presName="spaceRect" presStyleCnt="0"/>
      <dgm:spPr/>
    </dgm:pt>
    <dgm:pt modelId="{50675953-FFA9-4729-959A-A594B1AFF75F}" type="pres">
      <dgm:prSet presAssocID="{73F9E983-3C85-425C-A2AC-4BB1D67E8D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635142-F405-449F-BFF3-849B36C5877E}" type="presOf" srcId="{564D86BD-0358-40B7-B1DC-1157DA0D8D92}" destId="{800CFEE1-63ED-4906-9472-DF25CAC30A90}" srcOrd="0" destOrd="0" presId="urn:microsoft.com/office/officeart/2018/2/layout/IconVerticalSolidList"/>
    <dgm:cxn modelId="{46CEA855-52AD-45EB-8D81-6B05271BE9BE}" srcId="{564D86BD-0358-40B7-B1DC-1157DA0D8D92}" destId="{73F9E983-3C85-425C-A2AC-4BB1D67E8D4A}" srcOrd="3" destOrd="0" parTransId="{BF6ED609-AC19-4F2D-88DE-E36C0F0E3176}" sibTransId="{ADA11769-1FE2-40FF-B7A3-39D2A3F5065E}"/>
    <dgm:cxn modelId="{A699AE76-0ABA-4589-8AA9-CBFBB2BE6C6E}" type="presOf" srcId="{A1496131-53C5-45F1-AC51-522AD051CE08}" destId="{214ECB6E-8133-46F8-BBF7-6B8B24FA6052}" srcOrd="0" destOrd="0" presId="urn:microsoft.com/office/officeart/2018/2/layout/IconVerticalSolidList"/>
    <dgm:cxn modelId="{E4799D79-0F07-4A16-A3B5-890112577A43}" type="presOf" srcId="{73F9E983-3C85-425C-A2AC-4BB1D67E8D4A}" destId="{50675953-FFA9-4729-959A-A594B1AFF75F}" srcOrd="0" destOrd="0" presId="urn:microsoft.com/office/officeart/2018/2/layout/IconVerticalSolidList"/>
    <dgm:cxn modelId="{FFC6337E-6AE6-4664-98BC-24306811B442}" srcId="{564D86BD-0358-40B7-B1DC-1157DA0D8D92}" destId="{A1496131-53C5-45F1-AC51-522AD051CE08}" srcOrd="1" destOrd="0" parTransId="{AFB8A52E-DC32-45C7-A18B-173E3A452F56}" sibTransId="{40DEF134-646B-4045-9FBB-308715CCA4C9}"/>
    <dgm:cxn modelId="{3AFA6B92-B8F5-487B-A0E9-D5A45A956F2E}" srcId="{564D86BD-0358-40B7-B1DC-1157DA0D8D92}" destId="{E7321096-55B9-4DB9-877B-5D81CF5E1B06}" srcOrd="2" destOrd="0" parTransId="{598FB7D2-A25D-449D-9DE8-CA70534CDDDD}" sibTransId="{68DE60C7-773C-4DFF-8C98-D741AA4AD46D}"/>
    <dgm:cxn modelId="{FC7CC8A0-9E45-4E82-A777-1B2033CF75B8}" srcId="{564D86BD-0358-40B7-B1DC-1157DA0D8D92}" destId="{C8726494-5FE1-42B3-A403-D3FBFD6A43D5}" srcOrd="0" destOrd="0" parTransId="{4F6B953D-4F4C-4391-B43A-DAC8BE68E397}" sibTransId="{0246BB8B-75D3-4220-9F04-552F3E6DBCD8}"/>
    <dgm:cxn modelId="{4F1ABBA3-59BE-47E8-8CA7-4362BE4D4F57}" type="presOf" srcId="{C8726494-5FE1-42B3-A403-D3FBFD6A43D5}" destId="{D27DE02D-7405-4F93-B586-0A372E93F36E}" srcOrd="0" destOrd="0" presId="urn:microsoft.com/office/officeart/2018/2/layout/IconVerticalSolidList"/>
    <dgm:cxn modelId="{F82D21AC-951A-423E-9AB2-BC526D6C1253}" type="presOf" srcId="{E7321096-55B9-4DB9-877B-5D81CF5E1B06}" destId="{3EB09214-1694-4C48-B32C-C165E1213BBF}" srcOrd="0" destOrd="0" presId="urn:microsoft.com/office/officeart/2018/2/layout/IconVerticalSolidList"/>
    <dgm:cxn modelId="{DA880619-C4F9-47A6-9A42-17C90412A5B1}" type="presParOf" srcId="{800CFEE1-63ED-4906-9472-DF25CAC30A90}" destId="{FAFC636E-70DA-47E2-A839-84BADB9C76D0}" srcOrd="0" destOrd="0" presId="urn:microsoft.com/office/officeart/2018/2/layout/IconVerticalSolidList"/>
    <dgm:cxn modelId="{920B993B-6138-408F-9BC8-E21810D5F065}" type="presParOf" srcId="{FAFC636E-70DA-47E2-A839-84BADB9C76D0}" destId="{B2AEB454-0C9F-40D1-A4BC-3C1ED75F5710}" srcOrd="0" destOrd="0" presId="urn:microsoft.com/office/officeart/2018/2/layout/IconVerticalSolidList"/>
    <dgm:cxn modelId="{E4B1D000-658E-4B82-BF37-247F94BED891}" type="presParOf" srcId="{FAFC636E-70DA-47E2-A839-84BADB9C76D0}" destId="{2DC784DF-3EBE-4837-AA70-3EC0AEFC8CEE}" srcOrd="1" destOrd="0" presId="urn:microsoft.com/office/officeart/2018/2/layout/IconVerticalSolidList"/>
    <dgm:cxn modelId="{DD4F82D7-550B-410F-B7A4-D84AC94A4180}" type="presParOf" srcId="{FAFC636E-70DA-47E2-A839-84BADB9C76D0}" destId="{4FE016C9-8EEB-44B2-B53D-6EAC004CA43A}" srcOrd="2" destOrd="0" presId="urn:microsoft.com/office/officeart/2018/2/layout/IconVerticalSolidList"/>
    <dgm:cxn modelId="{E3BAD5CD-E878-42C2-A31A-42AC7E43C055}" type="presParOf" srcId="{FAFC636E-70DA-47E2-A839-84BADB9C76D0}" destId="{D27DE02D-7405-4F93-B586-0A372E93F36E}" srcOrd="3" destOrd="0" presId="urn:microsoft.com/office/officeart/2018/2/layout/IconVerticalSolidList"/>
    <dgm:cxn modelId="{AA50C252-1DA3-42DE-AB08-9AD45B5B06A0}" type="presParOf" srcId="{800CFEE1-63ED-4906-9472-DF25CAC30A90}" destId="{9246D00C-89D4-4C10-BB7E-303223BF8C2F}" srcOrd="1" destOrd="0" presId="urn:microsoft.com/office/officeart/2018/2/layout/IconVerticalSolidList"/>
    <dgm:cxn modelId="{41058E61-792D-4E2D-9BF9-5D6485046460}" type="presParOf" srcId="{800CFEE1-63ED-4906-9472-DF25CAC30A90}" destId="{3BD9FD8C-8361-4A47-84DD-B18954009327}" srcOrd="2" destOrd="0" presId="urn:microsoft.com/office/officeart/2018/2/layout/IconVerticalSolidList"/>
    <dgm:cxn modelId="{71C2895F-7294-4BCA-BA9E-6843CF481754}" type="presParOf" srcId="{3BD9FD8C-8361-4A47-84DD-B18954009327}" destId="{50669EC3-F32E-4233-8DE6-6B427F691D18}" srcOrd="0" destOrd="0" presId="urn:microsoft.com/office/officeart/2018/2/layout/IconVerticalSolidList"/>
    <dgm:cxn modelId="{9482AEF0-39A0-4191-B5C6-0A919135478D}" type="presParOf" srcId="{3BD9FD8C-8361-4A47-84DD-B18954009327}" destId="{ACA4C71C-866A-4CD5-A430-1DEADABE2E2E}" srcOrd="1" destOrd="0" presId="urn:microsoft.com/office/officeart/2018/2/layout/IconVerticalSolidList"/>
    <dgm:cxn modelId="{CBF16176-DDBB-4220-AAF5-2CD2130D4502}" type="presParOf" srcId="{3BD9FD8C-8361-4A47-84DD-B18954009327}" destId="{1F3ECC9E-D554-41B3-B7AC-F6F5C412E183}" srcOrd="2" destOrd="0" presId="urn:microsoft.com/office/officeart/2018/2/layout/IconVerticalSolidList"/>
    <dgm:cxn modelId="{955960C8-9D75-4D7B-9A15-6EEF15311BAE}" type="presParOf" srcId="{3BD9FD8C-8361-4A47-84DD-B18954009327}" destId="{214ECB6E-8133-46F8-BBF7-6B8B24FA6052}" srcOrd="3" destOrd="0" presId="urn:microsoft.com/office/officeart/2018/2/layout/IconVerticalSolidList"/>
    <dgm:cxn modelId="{AD995BF6-F6DC-4BF7-9B42-B4CCA039647A}" type="presParOf" srcId="{800CFEE1-63ED-4906-9472-DF25CAC30A90}" destId="{3CD91FD1-F679-4691-8D8D-E5B9190E08C8}" srcOrd="3" destOrd="0" presId="urn:microsoft.com/office/officeart/2018/2/layout/IconVerticalSolidList"/>
    <dgm:cxn modelId="{EF3449EF-6738-4F08-8520-B84E76DE0214}" type="presParOf" srcId="{800CFEE1-63ED-4906-9472-DF25CAC30A90}" destId="{F467F065-11DE-4BF4-9D97-FA5378A874B8}" srcOrd="4" destOrd="0" presId="urn:microsoft.com/office/officeart/2018/2/layout/IconVerticalSolidList"/>
    <dgm:cxn modelId="{D66F6207-7346-4883-8C42-9050BDC57064}" type="presParOf" srcId="{F467F065-11DE-4BF4-9D97-FA5378A874B8}" destId="{8365D978-0B3C-48EB-B1A8-11A7A8310837}" srcOrd="0" destOrd="0" presId="urn:microsoft.com/office/officeart/2018/2/layout/IconVerticalSolidList"/>
    <dgm:cxn modelId="{6037D080-826C-4BED-AF2A-72F12934EABA}" type="presParOf" srcId="{F467F065-11DE-4BF4-9D97-FA5378A874B8}" destId="{B043D32C-7295-4709-AAE6-0BAE0CACE585}" srcOrd="1" destOrd="0" presId="urn:microsoft.com/office/officeart/2018/2/layout/IconVerticalSolidList"/>
    <dgm:cxn modelId="{89DC322F-7570-42E0-A9ED-E79F82D4004B}" type="presParOf" srcId="{F467F065-11DE-4BF4-9D97-FA5378A874B8}" destId="{6C877E79-9179-4799-B3E5-DEE3D2282063}" srcOrd="2" destOrd="0" presId="urn:microsoft.com/office/officeart/2018/2/layout/IconVerticalSolidList"/>
    <dgm:cxn modelId="{E68AA8DE-CA4C-434C-9FCD-2B129F3FA7CC}" type="presParOf" srcId="{F467F065-11DE-4BF4-9D97-FA5378A874B8}" destId="{3EB09214-1694-4C48-B32C-C165E1213BBF}" srcOrd="3" destOrd="0" presId="urn:microsoft.com/office/officeart/2018/2/layout/IconVerticalSolidList"/>
    <dgm:cxn modelId="{70A813D2-46D2-4B71-9D8A-4F7AE51317C8}" type="presParOf" srcId="{800CFEE1-63ED-4906-9472-DF25CAC30A90}" destId="{BF40889B-1384-4F38-9BDE-7EE1B91C2D40}" srcOrd="5" destOrd="0" presId="urn:microsoft.com/office/officeart/2018/2/layout/IconVerticalSolidList"/>
    <dgm:cxn modelId="{3B62FB37-652F-45B8-BED0-81EA2DDFD65D}" type="presParOf" srcId="{800CFEE1-63ED-4906-9472-DF25CAC30A90}" destId="{F30317A8-1531-44B5-B33A-BCFDB5CBBF81}" srcOrd="6" destOrd="0" presId="urn:microsoft.com/office/officeart/2018/2/layout/IconVerticalSolidList"/>
    <dgm:cxn modelId="{EAEB0A23-498F-4D21-A8A2-C1876E53D69D}" type="presParOf" srcId="{F30317A8-1531-44B5-B33A-BCFDB5CBBF81}" destId="{B61FD669-5071-4524-95D0-7DDF9B01CCA2}" srcOrd="0" destOrd="0" presId="urn:microsoft.com/office/officeart/2018/2/layout/IconVerticalSolidList"/>
    <dgm:cxn modelId="{D96A98CD-77BC-4CE7-862B-1E424D02709A}" type="presParOf" srcId="{F30317A8-1531-44B5-B33A-BCFDB5CBBF81}" destId="{03A7B7B5-2F92-4FBB-AC5D-E6FDE9F48C50}" srcOrd="1" destOrd="0" presId="urn:microsoft.com/office/officeart/2018/2/layout/IconVerticalSolidList"/>
    <dgm:cxn modelId="{675AE5E1-5F1B-4BC7-8EE4-0A18AEA09CA5}" type="presParOf" srcId="{F30317A8-1531-44B5-B33A-BCFDB5CBBF81}" destId="{498DDCAF-A275-4E65-A969-851475223A48}" srcOrd="2" destOrd="0" presId="urn:microsoft.com/office/officeart/2018/2/layout/IconVerticalSolidList"/>
    <dgm:cxn modelId="{2AFA35A4-1FFD-41B1-8E16-2F694D3DE252}" type="presParOf" srcId="{F30317A8-1531-44B5-B33A-BCFDB5CBBF81}" destId="{50675953-FFA9-4729-959A-A594B1AFF7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F1297E-0BF6-49E5-816B-6D8EDBC5667C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05AC20-78CB-4890-89BE-08C2F051024D}">
      <dgm:prSet/>
      <dgm:spPr/>
      <dgm:t>
        <a:bodyPr/>
        <a:lstStyle/>
        <a:p>
          <a:r>
            <a:rPr lang="es-ES" b="1"/>
            <a:t>Crecimiento Técnico</a:t>
          </a:r>
          <a:r>
            <a:rPr lang="es-ES"/>
            <a:t>: Dominio de arquitecturas modernas</a:t>
          </a:r>
          <a:endParaRPr lang="en-US"/>
        </a:p>
      </dgm:t>
    </dgm:pt>
    <dgm:pt modelId="{CCE2A3F4-0952-4D2C-BBB0-98CE68110ABD}" type="parTrans" cxnId="{B6756978-F60B-43F2-A973-935642174AA4}">
      <dgm:prSet/>
      <dgm:spPr/>
      <dgm:t>
        <a:bodyPr/>
        <a:lstStyle/>
        <a:p>
          <a:endParaRPr lang="en-US"/>
        </a:p>
      </dgm:t>
    </dgm:pt>
    <dgm:pt modelId="{040A0C9F-C352-4FDF-A538-E59970AD4214}" type="sibTrans" cxnId="{B6756978-F60B-43F2-A973-935642174AA4}">
      <dgm:prSet/>
      <dgm:spPr/>
      <dgm:t>
        <a:bodyPr/>
        <a:lstStyle/>
        <a:p>
          <a:endParaRPr lang="en-US"/>
        </a:p>
      </dgm:t>
    </dgm:pt>
    <dgm:pt modelId="{9C4B6CB9-E42F-4ECD-BBB5-BDBF4C384C73}">
      <dgm:prSet/>
      <dgm:spPr/>
      <dgm:t>
        <a:bodyPr/>
        <a:lstStyle/>
        <a:p>
          <a:r>
            <a:rPr lang="es-ES" b="1"/>
            <a:t>Resolución de Problemas</a:t>
          </a:r>
          <a:r>
            <a:rPr lang="es-ES"/>
            <a:t>: Superación de desafíos complejos</a:t>
          </a:r>
          <a:endParaRPr lang="en-US"/>
        </a:p>
      </dgm:t>
    </dgm:pt>
    <dgm:pt modelId="{4EC53AD9-5277-4797-B978-F5DA4CC023D3}" type="parTrans" cxnId="{3B97370E-DB4B-480D-A4F3-37B756916A51}">
      <dgm:prSet/>
      <dgm:spPr/>
      <dgm:t>
        <a:bodyPr/>
        <a:lstStyle/>
        <a:p>
          <a:endParaRPr lang="en-US"/>
        </a:p>
      </dgm:t>
    </dgm:pt>
    <dgm:pt modelId="{9314E444-13CB-41F8-A52C-757D3FFCE535}" type="sibTrans" cxnId="{3B97370E-DB4B-480D-A4F3-37B756916A51}">
      <dgm:prSet/>
      <dgm:spPr/>
      <dgm:t>
        <a:bodyPr/>
        <a:lstStyle/>
        <a:p>
          <a:endParaRPr lang="en-US"/>
        </a:p>
      </dgm:t>
    </dgm:pt>
    <dgm:pt modelId="{1D598344-3491-49BF-9133-D764A5FA5CF3}">
      <dgm:prSet/>
      <dgm:spPr/>
      <dgm:t>
        <a:bodyPr/>
        <a:lstStyle/>
        <a:p>
          <a:r>
            <a:rPr lang="es-ES" b="1"/>
            <a:t>Impacto Real</a:t>
          </a:r>
          <a:r>
            <a:rPr lang="es-ES"/>
            <a:t>: Solución que mejora hábitos de salud</a:t>
          </a:r>
          <a:endParaRPr lang="en-US"/>
        </a:p>
      </dgm:t>
    </dgm:pt>
    <dgm:pt modelId="{4596337D-CC91-464E-958B-B70C97B3CD9B}" type="parTrans" cxnId="{5FC2C389-5F34-447D-AA88-BD6BA9B7A342}">
      <dgm:prSet/>
      <dgm:spPr/>
      <dgm:t>
        <a:bodyPr/>
        <a:lstStyle/>
        <a:p>
          <a:endParaRPr lang="en-US"/>
        </a:p>
      </dgm:t>
    </dgm:pt>
    <dgm:pt modelId="{FFAFA88D-6976-4EC9-A197-BABA9AF0FD68}" type="sibTrans" cxnId="{5FC2C389-5F34-447D-AA88-BD6BA9B7A342}">
      <dgm:prSet/>
      <dgm:spPr/>
      <dgm:t>
        <a:bodyPr/>
        <a:lstStyle/>
        <a:p>
          <a:endParaRPr lang="en-US"/>
        </a:p>
      </dgm:t>
    </dgm:pt>
    <dgm:pt modelId="{328F6809-25D9-45DB-A0A2-DD59655B5D07}" type="pres">
      <dgm:prSet presAssocID="{E3F1297E-0BF6-49E5-816B-6D8EDBC5667C}" presName="vert0" presStyleCnt="0">
        <dgm:presLayoutVars>
          <dgm:dir/>
          <dgm:animOne val="branch"/>
          <dgm:animLvl val="lvl"/>
        </dgm:presLayoutVars>
      </dgm:prSet>
      <dgm:spPr/>
    </dgm:pt>
    <dgm:pt modelId="{863E913A-D56F-4A99-B346-784C78A7D38C}" type="pres">
      <dgm:prSet presAssocID="{6505AC20-78CB-4890-89BE-08C2F051024D}" presName="thickLine" presStyleLbl="alignNode1" presStyleIdx="0" presStyleCnt="3"/>
      <dgm:spPr/>
    </dgm:pt>
    <dgm:pt modelId="{093E81F4-7E9F-475C-AD33-5C17D5F845A9}" type="pres">
      <dgm:prSet presAssocID="{6505AC20-78CB-4890-89BE-08C2F051024D}" presName="horz1" presStyleCnt="0"/>
      <dgm:spPr/>
    </dgm:pt>
    <dgm:pt modelId="{0B2ED7D8-8EB4-4074-B633-75FD6B005C14}" type="pres">
      <dgm:prSet presAssocID="{6505AC20-78CB-4890-89BE-08C2F051024D}" presName="tx1" presStyleLbl="revTx" presStyleIdx="0" presStyleCnt="3"/>
      <dgm:spPr/>
    </dgm:pt>
    <dgm:pt modelId="{C4B1D101-A5EC-4334-9E54-D86FA1F7EAC6}" type="pres">
      <dgm:prSet presAssocID="{6505AC20-78CB-4890-89BE-08C2F051024D}" presName="vert1" presStyleCnt="0"/>
      <dgm:spPr/>
    </dgm:pt>
    <dgm:pt modelId="{763A550B-FD24-4892-A5F1-9B8FEA047B5F}" type="pres">
      <dgm:prSet presAssocID="{9C4B6CB9-E42F-4ECD-BBB5-BDBF4C384C73}" presName="thickLine" presStyleLbl="alignNode1" presStyleIdx="1" presStyleCnt="3"/>
      <dgm:spPr/>
    </dgm:pt>
    <dgm:pt modelId="{73CD7EAA-2D8D-46BC-AF6D-C567F64BCCA5}" type="pres">
      <dgm:prSet presAssocID="{9C4B6CB9-E42F-4ECD-BBB5-BDBF4C384C73}" presName="horz1" presStyleCnt="0"/>
      <dgm:spPr/>
    </dgm:pt>
    <dgm:pt modelId="{CE46D104-793E-4028-9A8B-ED50C95D1765}" type="pres">
      <dgm:prSet presAssocID="{9C4B6CB9-E42F-4ECD-BBB5-BDBF4C384C73}" presName="tx1" presStyleLbl="revTx" presStyleIdx="1" presStyleCnt="3"/>
      <dgm:spPr/>
    </dgm:pt>
    <dgm:pt modelId="{D788B1A3-7A7C-41F1-B07B-7515FDD3B352}" type="pres">
      <dgm:prSet presAssocID="{9C4B6CB9-E42F-4ECD-BBB5-BDBF4C384C73}" presName="vert1" presStyleCnt="0"/>
      <dgm:spPr/>
    </dgm:pt>
    <dgm:pt modelId="{8E100091-FB05-4A37-B107-03584CD63798}" type="pres">
      <dgm:prSet presAssocID="{1D598344-3491-49BF-9133-D764A5FA5CF3}" presName="thickLine" presStyleLbl="alignNode1" presStyleIdx="2" presStyleCnt="3"/>
      <dgm:spPr/>
    </dgm:pt>
    <dgm:pt modelId="{D1A15299-C8B6-4582-8DEF-4CC6E257D194}" type="pres">
      <dgm:prSet presAssocID="{1D598344-3491-49BF-9133-D764A5FA5CF3}" presName="horz1" presStyleCnt="0"/>
      <dgm:spPr/>
    </dgm:pt>
    <dgm:pt modelId="{584A3143-9999-4861-9C9B-F447DAEF829D}" type="pres">
      <dgm:prSet presAssocID="{1D598344-3491-49BF-9133-D764A5FA5CF3}" presName="tx1" presStyleLbl="revTx" presStyleIdx="2" presStyleCnt="3"/>
      <dgm:spPr/>
    </dgm:pt>
    <dgm:pt modelId="{92911FE4-7851-4156-A0D4-FD2BE90BFFBD}" type="pres">
      <dgm:prSet presAssocID="{1D598344-3491-49BF-9133-D764A5FA5CF3}" presName="vert1" presStyleCnt="0"/>
      <dgm:spPr/>
    </dgm:pt>
  </dgm:ptLst>
  <dgm:cxnLst>
    <dgm:cxn modelId="{3B97370E-DB4B-480D-A4F3-37B756916A51}" srcId="{E3F1297E-0BF6-49E5-816B-6D8EDBC5667C}" destId="{9C4B6CB9-E42F-4ECD-BBB5-BDBF4C384C73}" srcOrd="1" destOrd="0" parTransId="{4EC53AD9-5277-4797-B978-F5DA4CC023D3}" sibTransId="{9314E444-13CB-41F8-A52C-757D3FFCE535}"/>
    <dgm:cxn modelId="{87CD3930-DB00-49E8-9876-12C5E259D0AD}" type="presOf" srcId="{1D598344-3491-49BF-9133-D764A5FA5CF3}" destId="{584A3143-9999-4861-9C9B-F447DAEF829D}" srcOrd="0" destOrd="0" presId="urn:microsoft.com/office/officeart/2008/layout/LinedList"/>
    <dgm:cxn modelId="{4D74D956-5B10-4713-B31B-F79E306B41CE}" type="presOf" srcId="{6505AC20-78CB-4890-89BE-08C2F051024D}" destId="{0B2ED7D8-8EB4-4074-B633-75FD6B005C14}" srcOrd="0" destOrd="0" presId="urn:microsoft.com/office/officeart/2008/layout/LinedList"/>
    <dgm:cxn modelId="{B6756978-F60B-43F2-A973-935642174AA4}" srcId="{E3F1297E-0BF6-49E5-816B-6D8EDBC5667C}" destId="{6505AC20-78CB-4890-89BE-08C2F051024D}" srcOrd="0" destOrd="0" parTransId="{CCE2A3F4-0952-4D2C-BBB0-98CE68110ABD}" sibTransId="{040A0C9F-C352-4FDF-A538-E59970AD4214}"/>
    <dgm:cxn modelId="{5FC2C389-5F34-447D-AA88-BD6BA9B7A342}" srcId="{E3F1297E-0BF6-49E5-816B-6D8EDBC5667C}" destId="{1D598344-3491-49BF-9133-D764A5FA5CF3}" srcOrd="2" destOrd="0" parTransId="{4596337D-CC91-464E-958B-B70C97B3CD9B}" sibTransId="{FFAFA88D-6976-4EC9-A197-BABA9AF0FD68}"/>
    <dgm:cxn modelId="{473704D8-7930-476B-B550-3FF64C319E18}" type="presOf" srcId="{9C4B6CB9-E42F-4ECD-BBB5-BDBF4C384C73}" destId="{CE46D104-793E-4028-9A8B-ED50C95D1765}" srcOrd="0" destOrd="0" presId="urn:microsoft.com/office/officeart/2008/layout/LinedList"/>
    <dgm:cxn modelId="{B0FACAF9-D37B-45C3-ABD5-A203F8B93BCB}" type="presOf" srcId="{E3F1297E-0BF6-49E5-816B-6D8EDBC5667C}" destId="{328F6809-25D9-45DB-A0A2-DD59655B5D07}" srcOrd="0" destOrd="0" presId="urn:microsoft.com/office/officeart/2008/layout/LinedList"/>
    <dgm:cxn modelId="{F6562D6F-F0B5-4681-9204-60A20C190741}" type="presParOf" srcId="{328F6809-25D9-45DB-A0A2-DD59655B5D07}" destId="{863E913A-D56F-4A99-B346-784C78A7D38C}" srcOrd="0" destOrd="0" presId="urn:microsoft.com/office/officeart/2008/layout/LinedList"/>
    <dgm:cxn modelId="{EE7B2FD5-2FDF-4771-B5FD-E21F8A52D692}" type="presParOf" srcId="{328F6809-25D9-45DB-A0A2-DD59655B5D07}" destId="{093E81F4-7E9F-475C-AD33-5C17D5F845A9}" srcOrd="1" destOrd="0" presId="urn:microsoft.com/office/officeart/2008/layout/LinedList"/>
    <dgm:cxn modelId="{763E7E9D-9466-45C5-9B5B-B31C941AAFA4}" type="presParOf" srcId="{093E81F4-7E9F-475C-AD33-5C17D5F845A9}" destId="{0B2ED7D8-8EB4-4074-B633-75FD6B005C14}" srcOrd="0" destOrd="0" presId="urn:microsoft.com/office/officeart/2008/layout/LinedList"/>
    <dgm:cxn modelId="{EBF38E22-66E9-42A7-9658-C1F54B8424A0}" type="presParOf" srcId="{093E81F4-7E9F-475C-AD33-5C17D5F845A9}" destId="{C4B1D101-A5EC-4334-9E54-D86FA1F7EAC6}" srcOrd="1" destOrd="0" presId="urn:microsoft.com/office/officeart/2008/layout/LinedList"/>
    <dgm:cxn modelId="{4E73435A-2052-479E-BEF1-615CD4753950}" type="presParOf" srcId="{328F6809-25D9-45DB-A0A2-DD59655B5D07}" destId="{763A550B-FD24-4892-A5F1-9B8FEA047B5F}" srcOrd="2" destOrd="0" presId="urn:microsoft.com/office/officeart/2008/layout/LinedList"/>
    <dgm:cxn modelId="{E73DBEB4-E64D-44AD-9FCB-54F3DE1BE888}" type="presParOf" srcId="{328F6809-25D9-45DB-A0A2-DD59655B5D07}" destId="{73CD7EAA-2D8D-46BC-AF6D-C567F64BCCA5}" srcOrd="3" destOrd="0" presId="urn:microsoft.com/office/officeart/2008/layout/LinedList"/>
    <dgm:cxn modelId="{3122280F-9151-428B-868C-53AEF67D0F65}" type="presParOf" srcId="{73CD7EAA-2D8D-46BC-AF6D-C567F64BCCA5}" destId="{CE46D104-793E-4028-9A8B-ED50C95D1765}" srcOrd="0" destOrd="0" presId="urn:microsoft.com/office/officeart/2008/layout/LinedList"/>
    <dgm:cxn modelId="{D709DBEB-56E4-4B3E-8FD5-0F3762DA232D}" type="presParOf" srcId="{73CD7EAA-2D8D-46BC-AF6D-C567F64BCCA5}" destId="{D788B1A3-7A7C-41F1-B07B-7515FDD3B352}" srcOrd="1" destOrd="0" presId="urn:microsoft.com/office/officeart/2008/layout/LinedList"/>
    <dgm:cxn modelId="{59F44D46-56BB-42A7-91C7-812A3A07EAA2}" type="presParOf" srcId="{328F6809-25D9-45DB-A0A2-DD59655B5D07}" destId="{8E100091-FB05-4A37-B107-03584CD63798}" srcOrd="4" destOrd="0" presId="urn:microsoft.com/office/officeart/2008/layout/LinedList"/>
    <dgm:cxn modelId="{C0C95B7A-EDD4-40F2-B55D-B4F1C6BACAAE}" type="presParOf" srcId="{328F6809-25D9-45DB-A0A2-DD59655B5D07}" destId="{D1A15299-C8B6-4582-8DEF-4CC6E257D194}" srcOrd="5" destOrd="0" presId="urn:microsoft.com/office/officeart/2008/layout/LinedList"/>
    <dgm:cxn modelId="{12A67866-E607-4A4E-8ABC-DDA06B12F37E}" type="presParOf" srcId="{D1A15299-C8B6-4582-8DEF-4CC6E257D194}" destId="{584A3143-9999-4861-9C9B-F447DAEF829D}" srcOrd="0" destOrd="0" presId="urn:microsoft.com/office/officeart/2008/layout/LinedList"/>
    <dgm:cxn modelId="{238D97F5-F88B-4AB9-B286-33B18684FB28}" type="presParOf" srcId="{D1A15299-C8B6-4582-8DEF-4CC6E257D194}" destId="{92911FE4-7851-4156-A0D4-FD2BE90BFF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3A4F6-A143-4B30-B635-A0550807B3E8}">
      <dsp:nvSpPr>
        <dsp:cNvPr id="0" name=""/>
        <dsp:cNvSpPr/>
      </dsp:nvSpPr>
      <dsp:spPr>
        <a:xfrm>
          <a:off x="555228" y="18693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E4F16-A994-4219-A822-7A4B4B032908}">
      <dsp:nvSpPr>
        <dsp:cNvPr id="0" name=""/>
        <dsp:cNvSpPr/>
      </dsp:nvSpPr>
      <dsp:spPr>
        <a:xfrm>
          <a:off x="555228" y="18800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300" b="1" kern="1200"/>
            <a:t>Análisis de Mercado:</a:t>
          </a:r>
          <a:endParaRPr lang="en-US" sz="3300" kern="1200"/>
        </a:p>
      </dsp:txBody>
      <dsp:txXfrm>
        <a:off x="555228" y="1880011"/>
        <a:ext cx="4320000" cy="648000"/>
      </dsp:txXfrm>
    </dsp:sp>
    <dsp:sp modelId="{E8779846-BC26-407D-8436-FA906478A002}">
      <dsp:nvSpPr>
        <dsp:cNvPr id="0" name=""/>
        <dsp:cNvSpPr/>
      </dsp:nvSpPr>
      <dsp:spPr>
        <a:xfrm>
          <a:off x="555228" y="2612232"/>
          <a:ext cx="4320000" cy="1785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45 gimnasios pequeños/medianos en Valladolid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+120 entrenadores independientes registrados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85% usa métodos manuales (oportunidad de digitalización)</a:t>
          </a:r>
          <a:endParaRPr lang="en-US" sz="1700" kern="1200"/>
        </a:p>
      </dsp:txBody>
      <dsp:txXfrm>
        <a:off x="555228" y="2612232"/>
        <a:ext cx="4320000" cy="1785778"/>
      </dsp:txXfrm>
    </dsp:sp>
    <dsp:sp modelId="{ADD2C8D3-0456-4E01-85D0-A17BCC1B7883}">
      <dsp:nvSpPr>
        <dsp:cNvPr id="0" name=""/>
        <dsp:cNvSpPr/>
      </dsp:nvSpPr>
      <dsp:spPr>
        <a:xfrm>
          <a:off x="5631228" y="18693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7102B-EFAE-4D5B-9A68-9A2879CA2073}">
      <dsp:nvSpPr>
        <dsp:cNvPr id="0" name=""/>
        <dsp:cNvSpPr/>
      </dsp:nvSpPr>
      <dsp:spPr>
        <a:xfrm>
          <a:off x="5631228" y="18800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300" b="1" kern="1200"/>
            <a:t>Precios Competitivos:</a:t>
          </a:r>
          <a:endParaRPr lang="en-US" sz="3300" kern="1200"/>
        </a:p>
      </dsp:txBody>
      <dsp:txXfrm>
        <a:off x="5631228" y="1880011"/>
        <a:ext cx="4320000" cy="648000"/>
      </dsp:txXfrm>
    </dsp:sp>
    <dsp:sp modelId="{A3EAEAB0-EE04-4913-8F22-8B40BB95755F}">
      <dsp:nvSpPr>
        <dsp:cNvPr id="0" name=""/>
        <dsp:cNvSpPr/>
      </dsp:nvSpPr>
      <dsp:spPr>
        <a:xfrm>
          <a:off x="5631228" y="2612232"/>
          <a:ext cx="4320000" cy="1785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Plan Básico: 5€/mes (1 admin + 2 entrenadores + 50 clientes)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Plan Premium: 15€/mes (Admins ilimitados + estadísticas avanzadas)</a:t>
          </a:r>
          <a:endParaRPr lang="en-US" sz="1700" kern="1200"/>
        </a:p>
      </dsp:txBody>
      <dsp:txXfrm>
        <a:off x="5631228" y="2612232"/>
        <a:ext cx="4320000" cy="1785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C2AEF-7FA7-415F-8EDD-7997E56D4578}">
      <dsp:nvSpPr>
        <dsp:cNvPr id="0" name=""/>
        <dsp:cNvSpPr/>
      </dsp:nvSpPr>
      <dsp:spPr>
        <a:xfrm>
          <a:off x="555228" y="18693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7928B-8E27-4559-8A66-739D2F4A932B}">
      <dsp:nvSpPr>
        <dsp:cNvPr id="0" name=""/>
        <dsp:cNvSpPr/>
      </dsp:nvSpPr>
      <dsp:spPr>
        <a:xfrm>
          <a:off x="555228" y="18800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400" b="1" kern="1200" dirty="0"/>
            <a:t>Estrategia Comercial:</a:t>
          </a:r>
          <a:endParaRPr lang="en-US" sz="3400" kern="1200" dirty="0"/>
        </a:p>
      </dsp:txBody>
      <dsp:txXfrm>
        <a:off x="555228" y="1880011"/>
        <a:ext cx="4320000" cy="648000"/>
      </dsp:txXfrm>
    </dsp:sp>
    <dsp:sp modelId="{FDF506E9-FDE8-4A6C-A948-2C93F003CE76}">
      <dsp:nvSpPr>
        <dsp:cNvPr id="0" name=""/>
        <dsp:cNvSpPr/>
      </dsp:nvSpPr>
      <dsp:spPr>
        <a:xfrm>
          <a:off x="555228" y="2612232"/>
          <a:ext cx="4320000" cy="1785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Piloto gratuito: 3 meses a gimnasios referentes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Eventos locales: Feria de Deporte de Valladolid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Alianzas: Universidad de Valladolid (estudiantes </a:t>
          </a:r>
          <a:r>
            <a:rPr lang="es-ES" sz="1700" kern="1200" dirty="0" err="1"/>
            <a:t>INEF</a:t>
          </a:r>
          <a:r>
            <a:rPr lang="es-ES" sz="1700" kern="1200" dirty="0"/>
            <a:t>)</a:t>
          </a:r>
          <a:endParaRPr lang="en-US" sz="1700" kern="1200" dirty="0"/>
        </a:p>
      </dsp:txBody>
      <dsp:txXfrm>
        <a:off x="555228" y="2612232"/>
        <a:ext cx="4320000" cy="1785778"/>
      </dsp:txXfrm>
    </dsp:sp>
    <dsp:sp modelId="{031EA078-4FFD-436B-99E8-4FF013F70B48}">
      <dsp:nvSpPr>
        <dsp:cNvPr id="0" name=""/>
        <dsp:cNvSpPr/>
      </dsp:nvSpPr>
      <dsp:spPr>
        <a:xfrm>
          <a:off x="5631228" y="18693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607DC-44A9-4120-A639-52635E52804A}">
      <dsp:nvSpPr>
        <dsp:cNvPr id="0" name=""/>
        <dsp:cNvSpPr/>
      </dsp:nvSpPr>
      <dsp:spPr>
        <a:xfrm>
          <a:off x="5631228" y="18800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400" b="1" kern="1200" dirty="0"/>
            <a:t>Proyección Año 1:</a:t>
          </a:r>
          <a:endParaRPr lang="en-US" sz="3400" kern="1200" dirty="0"/>
        </a:p>
      </dsp:txBody>
      <dsp:txXfrm>
        <a:off x="5631228" y="1880011"/>
        <a:ext cx="4320000" cy="648000"/>
      </dsp:txXfrm>
    </dsp:sp>
    <dsp:sp modelId="{50597D5F-8F99-44AC-9355-DD049D5E2F6B}">
      <dsp:nvSpPr>
        <dsp:cNvPr id="0" name=""/>
        <dsp:cNvSpPr/>
      </dsp:nvSpPr>
      <dsp:spPr>
        <a:xfrm>
          <a:off x="5631228" y="2612232"/>
          <a:ext cx="4320000" cy="1785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Meta: 15 clientes suscritos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Ingresos: </a:t>
          </a:r>
          <a:r>
            <a:rPr lang="es-ES" sz="1700" kern="1200" dirty="0">
              <a:latin typeface="Aptos Display" panose="020F0302020204030204"/>
            </a:rPr>
            <a:t>2.000</a:t>
          </a:r>
          <a:r>
            <a:rPr lang="es-ES" sz="1700" kern="1200" dirty="0"/>
            <a:t>€ (suscripciones + implementación)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Beneficio Neto: </a:t>
          </a:r>
          <a:r>
            <a:rPr lang="es-ES" sz="1700" kern="1200" dirty="0">
              <a:latin typeface="Aptos Display" panose="020F0302020204030204"/>
            </a:rPr>
            <a:t>800</a:t>
          </a:r>
          <a:r>
            <a:rPr lang="es-ES" sz="1700" kern="1200" dirty="0"/>
            <a:t>€ (tras gastos de desarrollo y marketing)</a:t>
          </a:r>
          <a:endParaRPr lang="en-US" sz="1700" kern="1200" dirty="0"/>
        </a:p>
      </dsp:txBody>
      <dsp:txXfrm>
        <a:off x="5631228" y="2612232"/>
        <a:ext cx="4320000" cy="1785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EB454-0C9F-40D1-A4BC-3C1ED75F5710}">
      <dsp:nvSpPr>
        <dsp:cNvPr id="0" name=""/>
        <dsp:cNvSpPr/>
      </dsp:nvSpPr>
      <dsp:spPr>
        <a:xfrm>
          <a:off x="0" y="2215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784DF-3EBE-4837-AA70-3EC0AEFC8CEE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DE02D-7405-4F93-B586-0A372E93F36E}">
      <dsp:nvSpPr>
        <dsp:cNvPr id="0" name=""/>
        <dsp:cNvSpPr/>
      </dsp:nvSpPr>
      <dsp:spPr>
        <a:xfrm>
          <a:off x="1297085" y="2215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Pruebas Unitarias</a:t>
          </a:r>
          <a:r>
            <a:rPr lang="es-ES" sz="2200" kern="1200"/>
            <a:t>: Postman/Swagger para APIs</a:t>
          </a:r>
          <a:endParaRPr lang="en-US" sz="2200" kern="1200"/>
        </a:p>
      </dsp:txBody>
      <dsp:txXfrm>
        <a:off x="1297085" y="2215"/>
        <a:ext cx="5354167" cy="1123017"/>
      </dsp:txXfrm>
    </dsp:sp>
    <dsp:sp modelId="{50669EC3-F32E-4233-8DE6-6B427F691D18}">
      <dsp:nvSpPr>
        <dsp:cNvPr id="0" name=""/>
        <dsp:cNvSpPr/>
      </dsp:nvSpPr>
      <dsp:spPr>
        <a:xfrm>
          <a:off x="0" y="1405987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4C71C-866A-4CD5-A430-1DEADABE2E2E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ECB6E-8133-46F8-BBF7-6B8B24FA6052}">
      <dsp:nvSpPr>
        <dsp:cNvPr id="0" name=""/>
        <dsp:cNvSpPr/>
      </dsp:nvSpPr>
      <dsp:spPr>
        <a:xfrm>
          <a:off x="1297085" y="1405987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Pruebas de Integración</a:t>
          </a:r>
          <a:r>
            <a:rPr lang="es-ES" sz="2200" kern="1200"/>
            <a:t>: Validación por roles</a:t>
          </a:r>
          <a:endParaRPr lang="en-US" sz="2200" kern="1200"/>
        </a:p>
      </dsp:txBody>
      <dsp:txXfrm>
        <a:off x="1297085" y="1405987"/>
        <a:ext cx="5354167" cy="1123017"/>
      </dsp:txXfrm>
    </dsp:sp>
    <dsp:sp modelId="{8365D978-0B3C-48EB-B1A8-11A7A8310837}">
      <dsp:nvSpPr>
        <dsp:cNvPr id="0" name=""/>
        <dsp:cNvSpPr/>
      </dsp:nvSpPr>
      <dsp:spPr>
        <a:xfrm>
          <a:off x="0" y="2809759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3D32C-7295-4709-AAE6-0BAE0CACE585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09214-1694-4C48-B32C-C165E1213BBF}">
      <dsp:nvSpPr>
        <dsp:cNvPr id="0" name=""/>
        <dsp:cNvSpPr/>
      </dsp:nvSpPr>
      <dsp:spPr>
        <a:xfrm>
          <a:off x="1297085" y="2809759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Pruebas de Seguridad</a:t>
          </a:r>
          <a:r>
            <a:rPr lang="es-ES" sz="2200" kern="1200"/>
            <a:t>: Autenticación y autorización</a:t>
          </a:r>
          <a:endParaRPr lang="en-US" sz="2200" kern="1200"/>
        </a:p>
      </dsp:txBody>
      <dsp:txXfrm>
        <a:off x="1297085" y="2809759"/>
        <a:ext cx="5354167" cy="1123017"/>
      </dsp:txXfrm>
    </dsp:sp>
    <dsp:sp modelId="{B61FD669-5071-4524-95D0-7DDF9B01CCA2}">
      <dsp:nvSpPr>
        <dsp:cNvPr id="0" name=""/>
        <dsp:cNvSpPr/>
      </dsp:nvSpPr>
      <dsp:spPr>
        <a:xfrm>
          <a:off x="0" y="4213530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7B7B5-2F92-4FBB-AC5D-E6FDE9F48C50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75953-FFA9-4729-959A-A594B1AFF75F}">
      <dsp:nvSpPr>
        <dsp:cNvPr id="0" name=""/>
        <dsp:cNvSpPr/>
      </dsp:nvSpPr>
      <dsp:spPr>
        <a:xfrm>
          <a:off x="1297085" y="4213530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/>
            <a:t>Pruebas Funcionales</a:t>
          </a:r>
          <a:r>
            <a:rPr lang="es-ES" sz="2200" kern="1200"/>
            <a:t>: CRUD completo de todas las entidades</a:t>
          </a:r>
          <a:endParaRPr lang="en-US" sz="2200" kern="1200"/>
        </a:p>
      </dsp:txBody>
      <dsp:txXfrm>
        <a:off x="1297085" y="4213530"/>
        <a:ext cx="5354167" cy="11230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E913A-D56F-4A99-B346-784C78A7D38C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2ED7D8-8EB4-4074-B633-75FD6B005C14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/>
            <a:t>Crecimiento Técnico</a:t>
          </a:r>
          <a:r>
            <a:rPr lang="es-ES" sz="4000" kern="1200"/>
            <a:t>: Dominio de arquitecturas modernas</a:t>
          </a:r>
          <a:endParaRPr lang="en-US" sz="4000" kern="1200"/>
        </a:p>
      </dsp:txBody>
      <dsp:txXfrm>
        <a:off x="0" y="2124"/>
        <a:ext cx="10515600" cy="1449029"/>
      </dsp:txXfrm>
    </dsp:sp>
    <dsp:sp modelId="{763A550B-FD24-4892-A5F1-9B8FEA047B5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46D104-793E-4028-9A8B-ED50C95D1765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/>
            <a:t>Resolución de Problemas</a:t>
          </a:r>
          <a:r>
            <a:rPr lang="es-ES" sz="4000" kern="1200"/>
            <a:t>: Superación de desafíos complejos</a:t>
          </a:r>
          <a:endParaRPr lang="en-US" sz="4000" kern="1200"/>
        </a:p>
      </dsp:txBody>
      <dsp:txXfrm>
        <a:off x="0" y="1451154"/>
        <a:ext cx="10515600" cy="1449029"/>
      </dsp:txXfrm>
    </dsp:sp>
    <dsp:sp modelId="{8E100091-FB05-4A37-B107-03584CD63798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A3143-9999-4861-9C9B-F447DAEF829D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/>
            <a:t>Impacto Real</a:t>
          </a:r>
          <a:r>
            <a:rPr lang="es-ES" sz="4000" kern="1200"/>
            <a:t>: Solución que mejora hábitos de salud</a:t>
          </a:r>
          <a:endParaRPr lang="en-US" sz="4000" kern="1200"/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12/06/2025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que contiene persona, interior, tabla, hombre&#10;&#10;El contenido generado por IA puede ser incorrecto.">
            <a:extLst>
              <a:ext uri="{FF2B5EF4-FFF2-40B4-BE49-F238E27FC236}">
                <a16:creationId xmlns:a16="http://schemas.microsoft.com/office/drawing/2014/main" id="{B98AB89B-7B1A-4BBA-8BAA-4DC0B528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GymSync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Hecho por Zecheng Zhou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890DA-58C6-42D9-9240-8035DD85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s-ES" dirty="0" err="1">
                <a:ea typeface="+mj-lt"/>
                <a:cs typeface="+mj-lt"/>
              </a:rPr>
              <a:t>Testing</a:t>
            </a:r>
            <a:r>
              <a:rPr lang="es-ES" dirty="0">
                <a:ea typeface="+mj-lt"/>
                <a:cs typeface="+mj-lt"/>
              </a:rPr>
              <a:t> Completo</a:t>
            </a:r>
            <a:endParaRPr lang="es-E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8E19B9-4FF5-5314-C35E-FF66515C2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885355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34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F6B37-E5E3-335E-F7B4-C29CA1F6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97" y="250106"/>
            <a:ext cx="5251316" cy="1807305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Desafíos Superados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A8ED-BBE2-EC1E-6E62-005E66D11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s-ES" sz="1700" b="1"/>
          </a:p>
          <a:p>
            <a:r>
              <a:rPr lang="es-ES" sz="1700" b="1">
                <a:ea typeface="+mn-lt"/>
                <a:cs typeface="+mn-lt"/>
              </a:rPr>
              <a:t>Integración Angular-Spring Boot</a:t>
            </a:r>
            <a:r>
              <a:rPr lang="es-ES" sz="1700">
                <a:ea typeface="+mn-lt"/>
                <a:cs typeface="+mn-lt"/>
              </a:rPr>
              <a:t>: Comunicación API REST</a:t>
            </a:r>
            <a:endParaRPr lang="es-ES" sz="1700"/>
          </a:p>
          <a:p>
            <a:endParaRPr lang="es-ES" sz="1700">
              <a:ea typeface="+mn-lt"/>
              <a:cs typeface="+mn-lt"/>
            </a:endParaRPr>
          </a:p>
          <a:p>
            <a:r>
              <a:rPr lang="es-ES" sz="1700" b="1">
                <a:ea typeface="+mn-lt"/>
                <a:cs typeface="+mn-lt"/>
              </a:rPr>
              <a:t>Relaciones Complejas</a:t>
            </a:r>
            <a:r>
              <a:rPr lang="es-ES" sz="1700">
                <a:ea typeface="+mn-lt"/>
                <a:cs typeface="+mn-lt"/>
              </a:rPr>
              <a:t>: Many-to-Many (rutinas-ejercicios)</a:t>
            </a:r>
            <a:endParaRPr lang="es-ES" sz="1700"/>
          </a:p>
          <a:p>
            <a:endParaRPr lang="es-ES" sz="1700">
              <a:ea typeface="+mn-lt"/>
              <a:cs typeface="+mn-lt"/>
            </a:endParaRPr>
          </a:p>
          <a:p>
            <a:r>
              <a:rPr lang="es-ES" sz="1700" b="1">
                <a:ea typeface="+mn-lt"/>
                <a:cs typeface="+mn-lt"/>
              </a:rPr>
              <a:t>Gestión de Progreso</a:t>
            </a:r>
            <a:r>
              <a:rPr lang="es-ES" sz="1700">
                <a:ea typeface="+mn-lt"/>
                <a:cs typeface="+mn-lt"/>
              </a:rPr>
              <a:t>: Triple relación (usuario-rutina-ejercicio)</a:t>
            </a:r>
            <a:endParaRPr lang="es-ES" sz="1700"/>
          </a:p>
          <a:p>
            <a:endParaRPr lang="es-ES" sz="1700">
              <a:ea typeface="+mn-lt"/>
              <a:cs typeface="+mn-lt"/>
            </a:endParaRPr>
          </a:p>
          <a:p>
            <a:r>
              <a:rPr lang="es-ES" sz="1700" b="1">
                <a:ea typeface="+mn-lt"/>
                <a:cs typeface="+mn-lt"/>
              </a:rPr>
              <a:t>Arquitectura Escalable</a:t>
            </a:r>
            <a:r>
              <a:rPr lang="es-ES" sz="1700">
                <a:ea typeface="+mn-lt"/>
                <a:cs typeface="+mn-lt"/>
              </a:rPr>
              <a:t>: Diseño modular y mantenible</a:t>
            </a:r>
            <a:endParaRPr lang="es-ES" sz="1700"/>
          </a:p>
          <a:p>
            <a:endParaRPr lang="es-ES" sz="1700"/>
          </a:p>
        </p:txBody>
      </p:sp>
      <p:pic>
        <p:nvPicPr>
          <p:cNvPr id="4" name="Imagen 3" descr="Texto, Carta&#10;&#10;El contenido generado por IA puede ser incorrecto.">
            <a:extLst>
              <a:ext uri="{FF2B5EF4-FFF2-40B4-BE49-F238E27FC236}">
                <a16:creationId xmlns:a16="http://schemas.microsoft.com/office/drawing/2014/main" id="{20C6DE44-3C54-6FD5-7AD0-4DA1FB0C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30" r="22084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44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8A1B6292-845B-534A-E151-05BA85C9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A1ADE-0458-AF9F-73E3-A36EF4BE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Aprendizajes y Reflexión</a:t>
            </a:r>
            <a:endParaRPr lang="es-E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94B6564-F03F-9FEB-5856-8F8385C58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7194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60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F451-E607-2D89-3B3C-22738FF4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s-ES" sz="3600">
                <a:ea typeface="+mj-lt"/>
                <a:cs typeface="+mj-lt"/>
              </a:rPr>
              <a:t>¡Gracias por su atención!</a:t>
            </a:r>
            <a:endParaRPr lang="es-ES" sz="3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DBF22B-30C6-436E-5E85-990C276F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18" b="34376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D759-C8D6-2C5E-7F76-C4BB5641D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359" y="3997265"/>
            <a:ext cx="7485413" cy="24526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1800" b="1" dirty="0">
                <a:ea typeface="+mn-lt"/>
                <a:cs typeface="+mn-lt"/>
              </a:rPr>
              <a:t>Desarrollador</a:t>
            </a:r>
            <a:r>
              <a:rPr lang="es-ES" sz="1800" dirty="0">
                <a:ea typeface="+mn-lt"/>
                <a:cs typeface="+mn-lt"/>
              </a:rPr>
              <a:t>: </a:t>
            </a:r>
            <a:r>
              <a:rPr lang="es-ES" sz="1800" dirty="0" err="1">
                <a:ea typeface="+mn-lt"/>
                <a:cs typeface="+mn-lt"/>
              </a:rPr>
              <a:t>Zecheng</a:t>
            </a:r>
            <a:r>
              <a:rPr lang="es-ES" sz="1800" dirty="0">
                <a:ea typeface="+mn-lt"/>
                <a:cs typeface="+mn-lt"/>
              </a:rPr>
              <a:t> Zhou</a:t>
            </a:r>
            <a:endParaRPr lang="es-ES" sz="1800"/>
          </a:p>
          <a:p>
            <a:endParaRPr lang="es-ES" sz="1800" dirty="0">
              <a:ea typeface="+mn-lt"/>
              <a:cs typeface="+mn-lt"/>
            </a:endParaRPr>
          </a:p>
          <a:p>
            <a:r>
              <a:rPr lang="es-ES" sz="1800" b="1" dirty="0">
                <a:ea typeface="+mn-lt"/>
                <a:cs typeface="+mn-lt"/>
              </a:rPr>
              <a:t>Tecnologías</a:t>
            </a:r>
            <a:r>
              <a:rPr lang="es-ES" sz="1800" dirty="0">
                <a:ea typeface="+mn-lt"/>
                <a:cs typeface="+mn-lt"/>
              </a:rPr>
              <a:t>: Angular + Spring </a:t>
            </a:r>
            <a:r>
              <a:rPr lang="es-ES" sz="1800" dirty="0" err="1">
                <a:ea typeface="+mn-lt"/>
                <a:cs typeface="+mn-lt"/>
              </a:rPr>
              <a:t>Boot</a:t>
            </a:r>
            <a:r>
              <a:rPr lang="es-ES" sz="1800" dirty="0">
                <a:ea typeface="+mn-lt"/>
                <a:cs typeface="+mn-lt"/>
              </a:rPr>
              <a:t> + MySQL</a:t>
            </a:r>
            <a:endParaRPr lang="es-ES" sz="1800"/>
          </a:p>
          <a:p>
            <a:endParaRPr lang="es-ES" sz="1800" dirty="0">
              <a:ea typeface="+mn-lt"/>
              <a:cs typeface="+mn-lt"/>
            </a:endParaRPr>
          </a:p>
          <a:p>
            <a:r>
              <a:rPr lang="es-ES" sz="1800" b="1" dirty="0">
                <a:ea typeface="+mn-lt"/>
                <a:cs typeface="+mn-lt"/>
              </a:rPr>
              <a:t>Ubicación</a:t>
            </a:r>
            <a:r>
              <a:rPr lang="es-ES" sz="1800" dirty="0">
                <a:ea typeface="+mn-lt"/>
                <a:cs typeface="+mn-lt"/>
              </a:rPr>
              <a:t>: Valladolid, España</a:t>
            </a:r>
            <a:endParaRPr lang="es-ES" sz="1800"/>
          </a:p>
          <a:p>
            <a:endParaRPr lang="es-ES" sz="1800" dirty="0">
              <a:ea typeface="+mn-lt"/>
              <a:cs typeface="+mn-lt"/>
            </a:endParaRPr>
          </a:p>
          <a:p>
            <a:r>
              <a:rPr lang="es-ES" sz="1800" b="1" dirty="0">
                <a:ea typeface="+mn-lt"/>
                <a:cs typeface="+mn-lt"/>
              </a:rPr>
              <a:t>Demo</a:t>
            </a:r>
            <a:r>
              <a:rPr lang="es-ES" sz="1800" dirty="0">
                <a:ea typeface="+mn-lt"/>
                <a:cs typeface="+mn-lt"/>
              </a:rPr>
              <a:t>: Disponible para pruebas</a:t>
            </a:r>
            <a:endParaRPr lang="es-ES" sz="1800" dirty="0"/>
          </a:p>
          <a:p>
            <a:endParaRPr lang="es-ES" sz="1500"/>
          </a:p>
        </p:txBody>
      </p:sp>
    </p:spTree>
    <p:extLst>
      <p:ext uri="{BB962C8B-B14F-4D97-AF65-F5344CB8AC3E}">
        <p14:creationId xmlns:p14="http://schemas.microsoft.com/office/powerpoint/2010/main" val="116868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8B61BD-0EE1-4D29-B894-126CD61C5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C14DD5-C584-4158-BF76-ECE3C6DB4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947992 w 12192000"/>
              <a:gd name="connsiteY0" fmla="*/ 2457985 h 6858000"/>
              <a:gd name="connsiteX1" fmla="*/ 5926156 w 12192000"/>
              <a:gd name="connsiteY1" fmla="*/ 2472983 h 6858000"/>
              <a:gd name="connsiteX2" fmla="*/ 6047792 w 12192000"/>
              <a:gd name="connsiteY2" fmla="*/ 2529213 h 6858000"/>
              <a:gd name="connsiteX3" fmla="*/ 5857576 w 12192000"/>
              <a:gd name="connsiteY3" fmla="*/ 2499619 h 6858000"/>
              <a:gd name="connsiteX4" fmla="*/ 5854328 w 12192000"/>
              <a:gd name="connsiteY4" fmla="*/ 2518740 h 6858000"/>
              <a:gd name="connsiteX5" fmla="*/ 6070351 w 12192000"/>
              <a:gd name="connsiteY5" fmla="*/ 2591134 h 6858000"/>
              <a:gd name="connsiteX6" fmla="*/ 6051040 w 12192000"/>
              <a:gd name="connsiteY6" fmla="*/ 2602290 h 6858000"/>
              <a:gd name="connsiteX7" fmla="*/ 5936261 w 12192000"/>
              <a:gd name="connsiteY7" fmla="*/ 2574288 h 6858000"/>
              <a:gd name="connsiteX8" fmla="*/ 5913160 w 12192000"/>
              <a:gd name="connsiteY8" fmla="*/ 2581573 h 6858000"/>
              <a:gd name="connsiteX9" fmla="*/ 5924531 w 12192000"/>
              <a:gd name="connsiteY9" fmla="*/ 2615492 h 6858000"/>
              <a:gd name="connsiteX10" fmla="*/ 5974341 w 12192000"/>
              <a:gd name="connsiteY10" fmla="*/ 2628696 h 6858000"/>
              <a:gd name="connsiteX11" fmla="*/ 6051944 w 12192000"/>
              <a:gd name="connsiteY11" fmla="*/ 2708377 h 6858000"/>
              <a:gd name="connsiteX12" fmla="*/ 5934457 w 12192000"/>
              <a:gd name="connsiteY12" fmla="*/ 2698814 h 6858000"/>
              <a:gd name="connsiteX13" fmla="*/ 5913702 w 12192000"/>
              <a:gd name="connsiteY13" fmla="*/ 2718165 h 6858000"/>
              <a:gd name="connsiteX14" fmla="*/ 5905761 w 12192000"/>
              <a:gd name="connsiteY14" fmla="*/ 2743207 h 6858000"/>
              <a:gd name="connsiteX15" fmla="*/ 5860282 w 12192000"/>
              <a:gd name="connsiteY15" fmla="*/ 2763923 h 6858000"/>
              <a:gd name="connsiteX16" fmla="*/ 5931750 w 12192000"/>
              <a:gd name="connsiteY16" fmla="*/ 2787144 h 6858000"/>
              <a:gd name="connsiteX17" fmla="*/ 5855409 w 12192000"/>
              <a:gd name="connsiteY17" fmla="*/ 2787144 h 6858000"/>
              <a:gd name="connsiteX18" fmla="*/ 5767701 w 12192000"/>
              <a:gd name="connsiteY18" fmla="*/ 2771209 h 6858000"/>
              <a:gd name="connsiteX19" fmla="*/ 5674216 w 12192000"/>
              <a:gd name="connsiteY19" fmla="*/ 2776216 h 6858000"/>
              <a:gd name="connsiteX20" fmla="*/ 5487249 w 12192000"/>
              <a:gd name="connsiteY20" fmla="*/ 2746850 h 6858000"/>
              <a:gd name="connsiteX21" fmla="*/ 5398276 w 12192000"/>
              <a:gd name="connsiteY21" fmla="*/ 2748898 h 6858000"/>
              <a:gd name="connsiteX22" fmla="*/ 5892947 w 12192000"/>
              <a:gd name="connsiteY22" fmla="*/ 2946502 h 6858000"/>
              <a:gd name="connsiteX23" fmla="*/ 5867682 w 12192000"/>
              <a:gd name="connsiteY23" fmla="*/ 2989983 h 6858000"/>
              <a:gd name="connsiteX24" fmla="*/ 5971273 w 12192000"/>
              <a:gd name="connsiteY24" fmla="*/ 3037335 h 6858000"/>
              <a:gd name="connsiteX25" fmla="*/ 5996719 w 12192000"/>
              <a:gd name="connsiteY25" fmla="*/ 3084231 h 6858000"/>
              <a:gd name="connsiteX26" fmla="*/ 5964776 w 12192000"/>
              <a:gd name="connsiteY26" fmla="*/ 3080134 h 6858000"/>
              <a:gd name="connsiteX27" fmla="*/ 5937344 w 12192000"/>
              <a:gd name="connsiteY27" fmla="*/ 3089012 h 6858000"/>
              <a:gd name="connsiteX28" fmla="*/ 5948713 w 12192000"/>
              <a:gd name="connsiteY28" fmla="*/ 3148657 h 6858000"/>
              <a:gd name="connsiteX29" fmla="*/ 6095075 w 12192000"/>
              <a:gd name="connsiteY29" fmla="*/ 3225605 h 6858000"/>
              <a:gd name="connsiteX30" fmla="*/ 6108249 w 12192000"/>
              <a:gd name="connsiteY30" fmla="*/ 3250646 h 6858000"/>
              <a:gd name="connsiteX31" fmla="*/ 6090744 w 12192000"/>
              <a:gd name="connsiteY31" fmla="*/ 3268403 h 6858000"/>
              <a:gd name="connsiteX32" fmla="*/ 6043461 w 12192000"/>
              <a:gd name="connsiteY32" fmla="*/ 3277509 h 6858000"/>
              <a:gd name="connsiteX33" fmla="*/ 6109692 w 12192000"/>
              <a:gd name="connsiteY33" fmla="*/ 3362879 h 6858000"/>
              <a:gd name="connsiteX34" fmla="*/ 6133877 w 12192000"/>
              <a:gd name="connsiteY34" fmla="*/ 3386554 h 6858000"/>
              <a:gd name="connsiteX35" fmla="*/ 6175205 w 12192000"/>
              <a:gd name="connsiteY35" fmla="*/ 3423208 h 6858000"/>
              <a:gd name="connsiteX36" fmla="*/ 6175926 w 12192000"/>
              <a:gd name="connsiteY36" fmla="*/ 3434363 h 6858000"/>
              <a:gd name="connsiteX37" fmla="*/ 6119620 w 12192000"/>
              <a:gd name="connsiteY37" fmla="*/ 3473747 h 6858000"/>
              <a:gd name="connsiteX38" fmla="*/ 6018015 w 12192000"/>
              <a:gd name="connsiteY38" fmla="*/ 3463046 h 6858000"/>
              <a:gd name="connsiteX39" fmla="*/ 6168166 w 12192000"/>
              <a:gd name="connsiteY39" fmla="*/ 3521781 h 6858000"/>
              <a:gd name="connsiteX40" fmla="*/ 5682157 w 12192000"/>
              <a:gd name="connsiteY40" fmla="*/ 3381775 h 6858000"/>
              <a:gd name="connsiteX41" fmla="*/ 5713198 w 12192000"/>
              <a:gd name="connsiteY41" fmla="*/ 3418426 h 6858000"/>
              <a:gd name="connsiteX42" fmla="*/ 5883202 w 12192000"/>
              <a:gd name="connsiteY42" fmla="*/ 3514950 h 6858000"/>
              <a:gd name="connsiteX43" fmla="*/ 5931387 w 12192000"/>
              <a:gd name="connsiteY43" fmla="*/ 3575508 h 6858000"/>
              <a:gd name="connsiteX44" fmla="*/ 5981919 w 12192000"/>
              <a:gd name="connsiteY44" fmla="*/ 3608971 h 6858000"/>
              <a:gd name="connsiteX45" fmla="*/ 6052845 w 12192000"/>
              <a:gd name="connsiteY45" fmla="*/ 3608290 h 6858000"/>
              <a:gd name="connsiteX46" fmla="*/ 6103196 w 12192000"/>
              <a:gd name="connsiteY46" fmla="*/ 3659739 h 6858000"/>
              <a:gd name="connsiteX47" fmla="*/ 6050680 w 12192000"/>
              <a:gd name="connsiteY47" fmla="*/ 3670666 h 6858000"/>
              <a:gd name="connsiteX48" fmla="*/ 5989139 w 12192000"/>
              <a:gd name="connsiteY48" fmla="*/ 3662243 h 6858000"/>
              <a:gd name="connsiteX49" fmla="*/ 5856311 w 12192000"/>
              <a:gd name="connsiteY49" fmla="*/ 3664973 h 6858000"/>
              <a:gd name="connsiteX50" fmla="*/ 5780153 w 12192000"/>
              <a:gd name="connsiteY50" fmla="*/ 3674991 h 6858000"/>
              <a:gd name="connsiteX51" fmla="*/ 5605096 w 12192000"/>
              <a:gd name="connsiteY51" fmla="*/ 3657917 h 6858000"/>
              <a:gd name="connsiteX52" fmla="*/ 5615384 w 12192000"/>
              <a:gd name="connsiteY52" fmla="*/ 3701627 h 6858000"/>
              <a:gd name="connsiteX53" fmla="*/ 5608886 w 12192000"/>
              <a:gd name="connsiteY53" fmla="*/ 3739645 h 6858000"/>
              <a:gd name="connsiteX54" fmla="*/ 5606359 w 12192000"/>
              <a:gd name="connsiteY54" fmla="*/ 3822284 h 6858000"/>
              <a:gd name="connsiteX55" fmla="*/ 5607984 w 12192000"/>
              <a:gd name="connsiteY55" fmla="*/ 3835716 h 6858000"/>
              <a:gd name="connsiteX56" fmla="*/ 5568822 w 12192000"/>
              <a:gd name="connsiteY56" fmla="*/ 3844366 h 6858000"/>
              <a:gd name="connsiteX57" fmla="*/ 5802171 w 12192000"/>
              <a:gd name="connsiteY57" fmla="*/ 4016244 h 6858000"/>
              <a:gd name="connsiteX58" fmla="*/ 5646244 w 12192000"/>
              <a:gd name="connsiteY58" fmla="*/ 3972534 h 6858000"/>
              <a:gd name="connsiteX59" fmla="*/ 5625129 w 12192000"/>
              <a:gd name="connsiteY59" fmla="*/ 4044701 h 6858000"/>
              <a:gd name="connsiteX60" fmla="*/ 5698400 w 12192000"/>
              <a:gd name="connsiteY60" fmla="*/ 4108899 h 6858000"/>
              <a:gd name="connsiteX61" fmla="*/ 5725470 w 12192000"/>
              <a:gd name="connsiteY61" fmla="*/ 4235930 h 6858000"/>
              <a:gd name="connsiteX62" fmla="*/ 5712295 w 12192000"/>
              <a:gd name="connsiteY62" fmla="*/ 4352032 h 6858000"/>
              <a:gd name="connsiteX63" fmla="*/ 5680894 w 12192000"/>
              <a:gd name="connsiteY63" fmla="*/ 4388911 h 6858000"/>
              <a:gd name="connsiteX64" fmla="*/ 5635415 w 12192000"/>
              <a:gd name="connsiteY64" fmla="*/ 4455158 h 6858000"/>
              <a:gd name="connsiteX65" fmla="*/ 5607263 w 12192000"/>
              <a:gd name="connsiteY65" fmla="*/ 4496136 h 6858000"/>
              <a:gd name="connsiteX66" fmla="*/ 5509446 w 12192000"/>
              <a:gd name="connsiteY66" fmla="*/ 4480201 h 6858000"/>
              <a:gd name="connsiteX67" fmla="*/ 5639928 w 12192000"/>
              <a:gd name="connsiteY67" fmla="*/ 4584239 h 6858000"/>
              <a:gd name="connsiteX68" fmla="*/ 5534171 w 12192000"/>
              <a:gd name="connsiteY68" fmla="*/ 4571262 h 6858000"/>
              <a:gd name="connsiteX69" fmla="*/ 5499701 w 12192000"/>
              <a:gd name="connsiteY69" fmla="*/ 4578547 h 6858000"/>
              <a:gd name="connsiteX70" fmla="*/ 5519373 w 12192000"/>
              <a:gd name="connsiteY70" fmla="*/ 4612239 h 6858000"/>
              <a:gd name="connsiteX71" fmla="*/ 5596974 w 12192000"/>
              <a:gd name="connsiteY71" fmla="*/ 4669379 h 6858000"/>
              <a:gd name="connsiteX72" fmla="*/ 5756873 w 12192000"/>
              <a:gd name="connsiteY72" fmla="*/ 4824185 h 6858000"/>
              <a:gd name="connsiteX73" fmla="*/ 5602028 w 12192000"/>
              <a:gd name="connsiteY73" fmla="*/ 4753158 h 6858000"/>
              <a:gd name="connsiteX74" fmla="*/ 5765173 w 12192000"/>
              <a:gd name="connsiteY74" fmla="*/ 4912286 h 6858000"/>
              <a:gd name="connsiteX75" fmla="*/ 5801450 w 12192000"/>
              <a:gd name="connsiteY75" fmla="*/ 4965101 h 6858000"/>
              <a:gd name="connsiteX76" fmla="*/ 5874721 w 12192000"/>
              <a:gd name="connsiteY76" fmla="*/ 5096229 h 6858000"/>
              <a:gd name="connsiteX77" fmla="*/ 5871110 w 12192000"/>
              <a:gd name="connsiteY77" fmla="*/ 5111026 h 6858000"/>
              <a:gd name="connsiteX78" fmla="*/ 5786469 w 12192000"/>
              <a:gd name="connsiteY78" fmla="*/ 5089855 h 6858000"/>
              <a:gd name="connsiteX79" fmla="*/ 5896196 w 12192000"/>
              <a:gd name="connsiteY79" fmla="*/ 5200041 h 6858000"/>
              <a:gd name="connsiteX80" fmla="*/ 6009534 w 12192000"/>
              <a:gd name="connsiteY80" fmla="*/ 5284725 h 6858000"/>
              <a:gd name="connsiteX81" fmla="*/ 5929042 w 12192000"/>
              <a:gd name="connsiteY81" fmla="*/ 5271751 h 6858000"/>
              <a:gd name="connsiteX82" fmla="*/ 5818413 w 12192000"/>
              <a:gd name="connsiteY82" fmla="*/ 5223260 h 6858000"/>
              <a:gd name="connsiteX83" fmla="*/ 5779973 w 12192000"/>
              <a:gd name="connsiteY83" fmla="*/ 5241473 h 6858000"/>
              <a:gd name="connsiteX84" fmla="*/ 5884826 w 12192000"/>
              <a:gd name="connsiteY84" fmla="*/ 5321606 h 6858000"/>
              <a:gd name="connsiteX85" fmla="*/ 5944924 w 12192000"/>
              <a:gd name="connsiteY85" fmla="*/ 5358715 h 6858000"/>
              <a:gd name="connsiteX86" fmla="*/ 5968926 w 12192000"/>
              <a:gd name="connsiteY86" fmla="*/ 5387170 h 6858000"/>
              <a:gd name="connsiteX87" fmla="*/ 6037505 w 12192000"/>
              <a:gd name="connsiteY87" fmla="*/ 5488704 h 6858000"/>
              <a:gd name="connsiteX88" fmla="*/ 6238910 w 12192000"/>
              <a:gd name="connsiteY88" fmla="*/ 5599571 h 6858000"/>
              <a:gd name="connsiteX89" fmla="*/ 6427321 w 12192000"/>
              <a:gd name="connsiteY89" fmla="*/ 5737302 h 6858000"/>
              <a:gd name="connsiteX90" fmla="*/ 6574408 w 12192000"/>
              <a:gd name="connsiteY90" fmla="*/ 5823126 h 6858000"/>
              <a:gd name="connsiteX91" fmla="*/ 6946177 w 12192000"/>
              <a:gd name="connsiteY91" fmla="*/ 5933538 h 6858000"/>
              <a:gd name="connsiteX92" fmla="*/ 8356197 w 12192000"/>
              <a:gd name="connsiteY92" fmla="*/ 5184561 h 6858000"/>
              <a:gd name="connsiteX93" fmla="*/ 8374063 w 12192000"/>
              <a:gd name="connsiteY93" fmla="*/ 5162249 h 6858000"/>
              <a:gd name="connsiteX94" fmla="*/ 8442461 w 12192000"/>
              <a:gd name="connsiteY94" fmla="*/ 5078246 h 6858000"/>
              <a:gd name="connsiteX95" fmla="*/ 8500574 w 12192000"/>
              <a:gd name="connsiteY95" fmla="*/ 5002664 h 6858000"/>
              <a:gd name="connsiteX96" fmla="*/ 8470255 w 12192000"/>
              <a:gd name="connsiteY96" fmla="*/ 4977167 h 6858000"/>
              <a:gd name="connsiteX97" fmla="*/ 8511222 w 12192000"/>
              <a:gd name="connsiteY97" fmla="*/ 4905001 h 6858000"/>
              <a:gd name="connsiteX98" fmla="*/ 8641522 w 12192000"/>
              <a:gd name="connsiteY98" fmla="*/ 4682584 h 6858000"/>
              <a:gd name="connsiteX99" fmla="*/ 8698730 w 12192000"/>
              <a:gd name="connsiteY99" fmla="*/ 4633640 h 6858000"/>
              <a:gd name="connsiteX100" fmla="*/ 8768393 w 12192000"/>
              <a:gd name="connsiteY100" fmla="*/ 4510479 h 6858000"/>
              <a:gd name="connsiteX101" fmla="*/ 8778319 w 12192000"/>
              <a:gd name="connsiteY101" fmla="*/ 4482024 h 6858000"/>
              <a:gd name="connsiteX102" fmla="*/ 8764062 w 12192000"/>
              <a:gd name="connsiteY102" fmla="*/ 4445824 h 6858000"/>
              <a:gd name="connsiteX103" fmla="*/ 8753414 w 12192000"/>
              <a:gd name="connsiteY103" fmla="*/ 4409400 h 6858000"/>
              <a:gd name="connsiteX104" fmla="*/ 8767310 w 12192000"/>
              <a:gd name="connsiteY104" fmla="*/ 4398700 h 6858000"/>
              <a:gd name="connsiteX105" fmla="*/ 8856643 w 12192000"/>
              <a:gd name="connsiteY105" fmla="*/ 4380261 h 6858000"/>
              <a:gd name="connsiteX106" fmla="*/ 8804848 w 12192000"/>
              <a:gd name="connsiteY106" fmla="*/ 4311055 h 6858000"/>
              <a:gd name="connsiteX107" fmla="*/ 8713530 w 12192000"/>
              <a:gd name="connsiteY107" fmla="*/ 4207927 h 6858000"/>
              <a:gd name="connsiteX108" fmla="*/ 8672022 w 12192000"/>
              <a:gd name="connsiteY108" fmla="*/ 4134623 h 6858000"/>
              <a:gd name="connsiteX109" fmla="*/ 8667148 w 12192000"/>
              <a:gd name="connsiteY109" fmla="*/ 4069059 h 6858000"/>
              <a:gd name="connsiteX110" fmla="*/ 8585575 w 12192000"/>
              <a:gd name="connsiteY110" fmla="*/ 4030359 h 6858000"/>
              <a:gd name="connsiteX111" fmla="*/ 8662275 w 12192000"/>
              <a:gd name="connsiteY111" fmla="*/ 3891717 h 6858000"/>
              <a:gd name="connsiteX112" fmla="*/ 8670037 w 12192000"/>
              <a:gd name="connsiteY112" fmla="*/ 3863033 h 6858000"/>
              <a:gd name="connsiteX113" fmla="*/ 8624017 w 12192000"/>
              <a:gd name="connsiteY113" fmla="*/ 3760362 h 6858000"/>
              <a:gd name="connsiteX114" fmla="*/ 8616436 w 12192000"/>
              <a:gd name="connsiteY114" fmla="*/ 3743970 h 6858000"/>
              <a:gd name="connsiteX115" fmla="*/ 8599473 w 12192000"/>
              <a:gd name="connsiteY115" fmla="*/ 3711188 h 6858000"/>
              <a:gd name="connsiteX116" fmla="*/ 8550745 w 12192000"/>
              <a:gd name="connsiteY116" fmla="*/ 3703220 h 6858000"/>
              <a:gd name="connsiteX117" fmla="*/ 8576010 w 12192000"/>
              <a:gd name="connsiteY117" fmla="*/ 3680000 h 6858000"/>
              <a:gd name="connsiteX118" fmla="*/ 8625100 w 12192000"/>
              <a:gd name="connsiteY118" fmla="*/ 3601459 h 6858000"/>
              <a:gd name="connsiteX119" fmla="*/ 8592433 w 12192000"/>
              <a:gd name="connsiteY119" fmla="*/ 3526333 h 6858000"/>
              <a:gd name="connsiteX120" fmla="*/ 8590269 w 12192000"/>
              <a:gd name="connsiteY120" fmla="*/ 3484900 h 6858000"/>
              <a:gd name="connsiteX121" fmla="*/ 8645312 w 12192000"/>
              <a:gd name="connsiteY121" fmla="*/ 3431858 h 6858000"/>
              <a:gd name="connsiteX122" fmla="*/ 8686820 w 12192000"/>
              <a:gd name="connsiteY122" fmla="*/ 3410914 h 6858000"/>
              <a:gd name="connsiteX123" fmla="*/ 8705950 w 12192000"/>
              <a:gd name="connsiteY123" fmla="*/ 3380864 h 6858000"/>
              <a:gd name="connsiteX124" fmla="*/ 8683391 w 12192000"/>
              <a:gd name="connsiteY124" fmla="*/ 3355822 h 6858000"/>
              <a:gd name="connsiteX125" fmla="*/ 8583229 w 12192000"/>
              <a:gd name="connsiteY125" fmla="*/ 3296177 h 6858000"/>
              <a:gd name="connsiteX126" fmla="*/ 8637190 w 12192000"/>
              <a:gd name="connsiteY126" fmla="*/ 3246320 h 6858000"/>
              <a:gd name="connsiteX127" fmla="*/ 8355114 w 12192000"/>
              <a:gd name="connsiteY127" fmla="*/ 3011154 h 6858000"/>
              <a:gd name="connsiteX128" fmla="*/ 8321004 w 12192000"/>
              <a:gd name="connsiteY128" fmla="*/ 2975186 h 6858000"/>
              <a:gd name="connsiteX129" fmla="*/ 8139993 w 12192000"/>
              <a:gd name="connsiteY129" fmla="*/ 2887993 h 6858000"/>
              <a:gd name="connsiteX130" fmla="*/ 7953747 w 12192000"/>
              <a:gd name="connsiteY130" fmla="*/ 2826301 h 6858000"/>
              <a:gd name="connsiteX131" fmla="*/ 8083145 w 12192000"/>
              <a:gd name="connsiteY131" fmla="*/ 2696083 h 6858000"/>
              <a:gd name="connsiteX132" fmla="*/ 7885529 w 12192000"/>
              <a:gd name="connsiteY132" fmla="*/ 2665804 h 6858000"/>
              <a:gd name="connsiteX133" fmla="*/ 7866219 w 12192000"/>
              <a:gd name="connsiteY133" fmla="*/ 2666715 h 6858000"/>
              <a:gd name="connsiteX134" fmla="*/ 7478205 w 12192000"/>
              <a:gd name="connsiteY134" fmla="*/ 2646681 h 6858000"/>
              <a:gd name="connsiteX135" fmla="*/ 6921993 w 12192000"/>
              <a:gd name="connsiteY135" fmla="*/ 2580207 h 6858000"/>
              <a:gd name="connsiteX136" fmla="*/ 6461612 w 12192000"/>
              <a:gd name="connsiteY136" fmla="*/ 2540368 h 6858000"/>
              <a:gd name="connsiteX137" fmla="*/ 5971453 w 12192000"/>
              <a:gd name="connsiteY137" fmla="*/ 2462965 h 6858000"/>
              <a:gd name="connsiteX138" fmla="*/ 5947992 w 12192000"/>
              <a:gd name="connsiteY138" fmla="*/ 2457985 h 6858000"/>
              <a:gd name="connsiteX139" fmla="*/ 0 w 12192000"/>
              <a:gd name="connsiteY139" fmla="*/ 0 h 6858000"/>
              <a:gd name="connsiteX140" fmla="*/ 8078332 w 12192000"/>
              <a:gd name="connsiteY140" fmla="*/ 0 h 6858000"/>
              <a:gd name="connsiteX141" fmla="*/ 8051806 w 12192000"/>
              <a:gd name="connsiteY141" fmla="*/ 19899 h 6858000"/>
              <a:gd name="connsiteX142" fmla="*/ 7919411 w 12192000"/>
              <a:gd name="connsiteY142" fmla="*/ 69998 h 6858000"/>
              <a:gd name="connsiteX143" fmla="*/ 7880558 w 12192000"/>
              <a:gd name="connsiteY143" fmla="*/ 103665 h 6858000"/>
              <a:gd name="connsiteX144" fmla="*/ 7913505 w 12192000"/>
              <a:gd name="connsiteY144" fmla="*/ 144066 h 6858000"/>
              <a:gd name="connsiteX145" fmla="*/ 7984993 w 12192000"/>
              <a:gd name="connsiteY145" fmla="*/ 172224 h 6858000"/>
              <a:gd name="connsiteX146" fmla="*/ 8079793 w 12192000"/>
              <a:gd name="connsiteY146" fmla="*/ 243535 h 6858000"/>
              <a:gd name="connsiteX147" fmla="*/ 8076065 w 12192000"/>
              <a:gd name="connsiteY147" fmla="*/ 299239 h 6858000"/>
              <a:gd name="connsiteX148" fmla="*/ 8019804 w 12192000"/>
              <a:gd name="connsiteY148" fmla="*/ 400240 h 6858000"/>
              <a:gd name="connsiteX149" fmla="*/ 8104349 w 12192000"/>
              <a:gd name="connsiteY149" fmla="*/ 505833 h 6858000"/>
              <a:gd name="connsiteX150" fmla="*/ 8147864 w 12192000"/>
              <a:gd name="connsiteY150" fmla="*/ 537052 h 6858000"/>
              <a:gd name="connsiteX151" fmla="*/ 8063941 w 12192000"/>
              <a:gd name="connsiteY151" fmla="*/ 547764 h 6858000"/>
              <a:gd name="connsiteX152" fmla="*/ 8034725 w 12192000"/>
              <a:gd name="connsiteY152" fmla="*/ 591836 h 6858000"/>
              <a:gd name="connsiteX153" fmla="*/ 8021669 w 12192000"/>
              <a:gd name="connsiteY153" fmla="*/ 613874 h 6858000"/>
              <a:gd name="connsiteX154" fmla="*/ 7942410 w 12192000"/>
              <a:gd name="connsiteY154" fmla="*/ 751909 h 6858000"/>
              <a:gd name="connsiteX155" fmla="*/ 7955778 w 12192000"/>
              <a:gd name="connsiteY155" fmla="*/ 790472 h 6858000"/>
              <a:gd name="connsiteX156" fmla="*/ 8087876 w 12192000"/>
              <a:gd name="connsiteY156" fmla="*/ 976867 h 6858000"/>
              <a:gd name="connsiteX157" fmla="*/ 7947386 w 12192000"/>
              <a:gd name="connsiteY157" fmla="*/ 1028897 h 6858000"/>
              <a:gd name="connsiteX158" fmla="*/ 7938992 w 12192000"/>
              <a:gd name="connsiteY158" fmla="*/ 1117042 h 6858000"/>
              <a:gd name="connsiteX159" fmla="*/ 7867503 w 12192000"/>
              <a:gd name="connsiteY159" fmla="*/ 1215596 h 6858000"/>
              <a:gd name="connsiteX160" fmla="*/ 7710229 w 12192000"/>
              <a:gd name="connsiteY160" fmla="*/ 1354244 h 6858000"/>
              <a:gd name="connsiteX161" fmla="*/ 7621024 w 12192000"/>
              <a:gd name="connsiteY161" fmla="*/ 1447286 h 6858000"/>
              <a:gd name="connsiteX162" fmla="*/ 7774880 w 12192000"/>
              <a:gd name="connsiteY162" fmla="*/ 1472076 h 6858000"/>
              <a:gd name="connsiteX163" fmla="*/ 7798812 w 12192000"/>
              <a:gd name="connsiteY163" fmla="*/ 1486462 h 6858000"/>
              <a:gd name="connsiteX164" fmla="*/ 7780474 w 12192000"/>
              <a:gd name="connsiteY164" fmla="*/ 1535432 h 6858000"/>
              <a:gd name="connsiteX165" fmla="*/ 7755919 w 12192000"/>
              <a:gd name="connsiteY165" fmla="*/ 1584099 h 6858000"/>
              <a:gd name="connsiteX166" fmla="*/ 7773014 w 12192000"/>
              <a:gd name="connsiteY166" fmla="*/ 1622355 h 6858000"/>
              <a:gd name="connsiteX167" fmla="*/ 7892993 w 12192000"/>
              <a:gd name="connsiteY167" fmla="*/ 1787937 h 6858000"/>
              <a:gd name="connsiteX168" fmla="*/ 7991521 w 12192000"/>
              <a:gd name="connsiteY168" fmla="*/ 1853739 h 6858000"/>
              <a:gd name="connsiteX169" fmla="*/ 8215932 w 12192000"/>
              <a:gd name="connsiteY169" fmla="*/ 2152764 h 6858000"/>
              <a:gd name="connsiteX170" fmla="*/ 8286489 w 12192000"/>
              <a:gd name="connsiteY170" fmla="*/ 2249786 h 6858000"/>
              <a:gd name="connsiteX171" fmla="*/ 8234270 w 12192000"/>
              <a:gd name="connsiteY171" fmla="*/ 2284064 h 6858000"/>
              <a:gd name="connsiteX172" fmla="*/ 8334357 w 12192000"/>
              <a:gd name="connsiteY172" fmla="*/ 2385679 h 6858000"/>
              <a:gd name="connsiteX173" fmla="*/ 8452157 w 12192000"/>
              <a:gd name="connsiteY173" fmla="*/ 2498616 h 6858000"/>
              <a:gd name="connsiteX174" fmla="*/ 8482927 w 12192000"/>
              <a:gd name="connsiteY174" fmla="*/ 2528612 h 6858000"/>
              <a:gd name="connsiteX175" fmla="*/ 10911361 w 12192000"/>
              <a:gd name="connsiteY175" fmla="*/ 3535561 h 6858000"/>
              <a:gd name="connsiteX176" fmla="*/ 11551649 w 12192000"/>
              <a:gd name="connsiteY176" fmla="*/ 3387120 h 6858000"/>
              <a:gd name="connsiteX177" fmla="*/ 11804971 w 12192000"/>
              <a:gd name="connsiteY177" fmla="*/ 3271735 h 6858000"/>
              <a:gd name="connsiteX178" fmla="*/ 12129465 w 12192000"/>
              <a:gd name="connsiteY178" fmla="*/ 3086565 h 6858000"/>
              <a:gd name="connsiteX179" fmla="*/ 12192000 w 12192000"/>
              <a:gd name="connsiteY179" fmla="*/ 3060706 h 6858000"/>
              <a:gd name="connsiteX180" fmla="*/ 12192000 w 12192000"/>
              <a:gd name="connsiteY180" fmla="*/ 3766004 h 6858000"/>
              <a:gd name="connsiteX181" fmla="*/ 12069511 w 12192000"/>
              <a:gd name="connsiteY181" fmla="*/ 3730912 h 6858000"/>
              <a:gd name="connsiteX182" fmla="*/ 11743305 w 12192000"/>
              <a:gd name="connsiteY182" fmla="*/ 3682401 h 6858000"/>
              <a:gd name="connsiteX183" fmla="*/ 11692833 w 12192000"/>
              <a:gd name="connsiteY183" fmla="*/ 3681484 h 6858000"/>
              <a:gd name="connsiteX184" fmla="*/ 9314871 w 12192000"/>
              <a:gd name="connsiteY184" fmla="*/ 4689350 h 6858000"/>
              <a:gd name="connsiteX185" fmla="*/ 9284101 w 12192000"/>
              <a:gd name="connsiteY185" fmla="*/ 4719346 h 6858000"/>
              <a:gd name="connsiteX186" fmla="*/ 9166300 w 12192000"/>
              <a:gd name="connsiteY186" fmla="*/ 4832283 h 6858000"/>
              <a:gd name="connsiteX187" fmla="*/ 9066214 w 12192000"/>
              <a:gd name="connsiteY187" fmla="*/ 4933898 h 6858000"/>
              <a:gd name="connsiteX188" fmla="*/ 9118433 w 12192000"/>
              <a:gd name="connsiteY188" fmla="*/ 4968176 h 6858000"/>
              <a:gd name="connsiteX189" fmla="*/ 9047876 w 12192000"/>
              <a:gd name="connsiteY189" fmla="*/ 5065198 h 6858000"/>
              <a:gd name="connsiteX190" fmla="*/ 8823465 w 12192000"/>
              <a:gd name="connsiteY190" fmla="*/ 5364223 h 6858000"/>
              <a:gd name="connsiteX191" fmla="*/ 8724937 w 12192000"/>
              <a:gd name="connsiteY191" fmla="*/ 5430025 h 6858000"/>
              <a:gd name="connsiteX192" fmla="*/ 8604958 w 12192000"/>
              <a:gd name="connsiteY192" fmla="*/ 5595607 h 6858000"/>
              <a:gd name="connsiteX193" fmla="*/ 8587863 w 12192000"/>
              <a:gd name="connsiteY193" fmla="*/ 5633863 h 6858000"/>
              <a:gd name="connsiteX194" fmla="*/ 8612418 w 12192000"/>
              <a:gd name="connsiteY194" fmla="*/ 5682530 h 6858000"/>
              <a:gd name="connsiteX195" fmla="*/ 8630756 w 12192000"/>
              <a:gd name="connsiteY195" fmla="*/ 5731500 h 6858000"/>
              <a:gd name="connsiteX196" fmla="*/ 8606823 w 12192000"/>
              <a:gd name="connsiteY196" fmla="*/ 5745886 h 6858000"/>
              <a:gd name="connsiteX197" fmla="*/ 8452968 w 12192000"/>
              <a:gd name="connsiteY197" fmla="*/ 5770676 h 6858000"/>
              <a:gd name="connsiteX198" fmla="*/ 8542173 w 12192000"/>
              <a:gd name="connsiteY198" fmla="*/ 5863718 h 6858000"/>
              <a:gd name="connsiteX199" fmla="*/ 8699447 w 12192000"/>
              <a:gd name="connsiteY199" fmla="*/ 6002366 h 6858000"/>
              <a:gd name="connsiteX200" fmla="*/ 8770936 w 12192000"/>
              <a:gd name="connsiteY200" fmla="*/ 6100920 h 6858000"/>
              <a:gd name="connsiteX201" fmla="*/ 8779329 w 12192000"/>
              <a:gd name="connsiteY201" fmla="*/ 6189065 h 6858000"/>
              <a:gd name="connsiteX202" fmla="*/ 8919820 w 12192000"/>
              <a:gd name="connsiteY202" fmla="*/ 6241095 h 6858000"/>
              <a:gd name="connsiteX203" fmla="*/ 8787721 w 12192000"/>
              <a:gd name="connsiteY203" fmla="*/ 6427490 h 6858000"/>
              <a:gd name="connsiteX204" fmla="*/ 8774354 w 12192000"/>
              <a:gd name="connsiteY204" fmla="*/ 6466053 h 6858000"/>
              <a:gd name="connsiteX205" fmla="*/ 8853613 w 12192000"/>
              <a:gd name="connsiteY205" fmla="*/ 6604088 h 6858000"/>
              <a:gd name="connsiteX206" fmla="*/ 8866669 w 12192000"/>
              <a:gd name="connsiteY206" fmla="*/ 6626125 h 6858000"/>
              <a:gd name="connsiteX207" fmla="*/ 8895884 w 12192000"/>
              <a:gd name="connsiteY207" fmla="*/ 6670198 h 6858000"/>
              <a:gd name="connsiteX208" fmla="*/ 8979808 w 12192000"/>
              <a:gd name="connsiteY208" fmla="*/ 6680910 h 6858000"/>
              <a:gd name="connsiteX209" fmla="*/ 8936293 w 12192000"/>
              <a:gd name="connsiteY209" fmla="*/ 6712128 h 6858000"/>
              <a:gd name="connsiteX210" fmla="*/ 8851748 w 12192000"/>
              <a:gd name="connsiteY210" fmla="*/ 6817721 h 6858000"/>
              <a:gd name="connsiteX211" fmla="*/ 8854326 w 12192000"/>
              <a:gd name="connsiteY211" fmla="*/ 6858000 h 6858000"/>
              <a:gd name="connsiteX212" fmla="*/ 0 w 12192000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2192000" h="6858000">
                <a:moveTo>
                  <a:pt x="5947992" y="2457985"/>
                </a:moveTo>
                <a:cubicBezTo>
                  <a:pt x="5940097" y="2457729"/>
                  <a:pt x="5932472" y="2460803"/>
                  <a:pt x="5926156" y="2472983"/>
                </a:cubicBezTo>
                <a:cubicBezTo>
                  <a:pt x="5959722" y="2505081"/>
                  <a:pt x="6002495" y="2493015"/>
                  <a:pt x="6047792" y="2529213"/>
                </a:cubicBezTo>
                <a:cubicBezTo>
                  <a:pt x="5974160" y="2517829"/>
                  <a:pt x="5915867" y="2508723"/>
                  <a:pt x="5857576" y="2499619"/>
                </a:cubicBezTo>
                <a:cubicBezTo>
                  <a:pt x="5856491" y="2505992"/>
                  <a:pt x="5855409" y="2512367"/>
                  <a:pt x="5854328" y="2518740"/>
                </a:cubicBezTo>
                <a:cubicBezTo>
                  <a:pt x="5928861" y="2532172"/>
                  <a:pt x="5997802" y="2566775"/>
                  <a:pt x="6070351" y="2591134"/>
                </a:cubicBezTo>
                <a:cubicBezTo>
                  <a:pt x="6063673" y="2606161"/>
                  <a:pt x="6056996" y="2603200"/>
                  <a:pt x="6051040" y="2602290"/>
                </a:cubicBezTo>
                <a:cubicBezTo>
                  <a:pt x="6012239" y="2596370"/>
                  <a:pt x="5973439" y="2590453"/>
                  <a:pt x="5936261" y="2574288"/>
                </a:cubicBezTo>
                <a:cubicBezTo>
                  <a:pt x="5927960" y="2570644"/>
                  <a:pt x="5917853" y="2570644"/>
                  <a:pt x="5913160" y="2581573"/>
                </a:cubicBezTo>
                <a:cubicBezTo>
                  <a:pt x="5906483" y="2597054"/>
                  <a:pt x="5916047" y="2607071"/>
                  <a:pt x="5924531" y="2615492"/>
                </a:cubicBezTo>
                <a:cubicBezTo>
                  <a:pt x="5939329" y="2630063"/>
                  <a:pt x="5957196" y="2625966"/>
                  <a:pt x="5974341" y="2628696"/>
                </a:cubicBezTo>
                <a:cubicBezTo>
                  <a:pt x="6019999" y="2635754"/>
                  <a:pt x="6041837" y="2657837"/>
                  <a:pt x="6051944" y="2708377"/>
                </a:cubicBezTo>
                <a:cubicBezTo>
                  <a:pt x="6011879" y="2687887"/>
                  <a:pt x="5973256" y="2713157"/>
                  <a:pt x="5934457" y="2698814"/>
                </a:cubicBezTo>
                <a:cubicBezTo>
                  <a:pt x="5924351" y="2695173"/>
                  <a:pt x="5908288" y="2700635"/>
                  <a:pt x="5913702" y="2718165"/>
                </a:cubicBezTo>
                <a:cubicBezTo>
                  <a:pt x="5918755" y="2734556"/>
                  <a:pt x="5935540" y="2746393"/>
                  <a:pt x="5905761" y="2743207"/>
                </a:cubicBezTo>
                <a:cubicBezTo>
                  <a:pt x="5884465" y="2740930"/>
                  <a:pt x="5842778" y="2759370"/>
                  <a:pt x="5860282" y="2763923"/>
                </a:cubicBezTo>
                <a:cubicBezTo>
                  <a:pt x="5882300" y="2769615"/>
                  <a:pt x="5903777" y="2777811"/>
                  <a:pt x="5931750" y="2787144"/>
                </a:cubicBezTo>
                <a:cubicBezTo>
                  <a:pt x="5900888" y="2802395"/>
                  <a:pt x="5878690" y="2799208"/>
                  <a:pt x="5855409" y="2787144"/>
                </a:cubicBezTo>
                <a:cubicBezTo>
                  <a:pt x="5827256" y="2772574"/>
                  <a:pt x="5790619" y="2754817"/>
                  <a:pt x="5767701" y="2771209"/>
                </a:cubicBezTo>
                <a:cubicBezTo>
                  <a:pt x="5733410" y="2795794"/>
                  <a:pt x="5704896" y="2780314"/>
                  <a:pt x="5674216" y="2776216"/>
                </a:cubicBezTo>
                <a:cubicBezTo>
                  <a:pt x="5611774" y="2767792"/>
                  <a:pt x="5549872" y="2753678"/>
                  <a:pt x="5487249" y="2746850"/>
                </a:cubicBezTo>
                <a:cubicBezTo>
                  <a:pt x="5462163" y="2744118"/>
                  <a:pt x="5435093" y="2731143"/>
                  <a:pt x="5398276" y="2748898"/>
                </a:cubicBezTo>
                <a:cubicBezTo>
                  <a:pt x="5565032" y="2839732"/>
                  <a:pt x="5744058" y="2834041"/>
                  <a:pt x="5892947" y="2946502"/>
                </a:cubicBezTo>
                <a:cubicBezTo>
                  <a:pt x="5886631" y="2957201"/>
                  <a:pt x="5854508" y="2987707"/>
                  <a:pt x="5867682" y="2989983"/>
                </a:cubicBezTo>
                <a:cubicBezTo>
                  <a:pt x="5904678" y="2996585"/>
                  <a:pt x="5937523" y="3018895"/>
                  <a:pt x="5971273" y="3037335"/>
                </a:cubicBezTo>
                <a:cubicBezTo>
                  <a:pt x="5985891" y="3045302"/>
                  <a:pt x="6003576" y="3055776"/>
                  <a:pt x="5996719" y="3084231"/>
                </a:cubicBezTo>
                <a:cubicBezTo>
                  <a:pt x="5984267" y="3092199"/>
                  <a:pt x="5975063" y="3081044"/>
                  <a:pt x="5964776" y="3080134"/>
                </a:cubicBezTo>
                <a:cubicBezTo>
                  <a:pt x="5954308" y="3079224"/>
                  <a:pt x="5930847" y="3085141"/>
                  <a:pt x="5937344" y="3089012"/>
                </a:cubicBezTo>
                <a:cubicBezTo>
                  <a:pt x="5966942" y="3106542"/>
                  <a:pt x="5913702" y="3148657"/>
                  <a:pt x="5948713" y="3148657"/>
                </a:cubicBezTo>
                <a:cubicBezTo>
                  <a:pt x="6007366" y="3148884"/>
                  <a:pt x="6038588" y="3223555"/>
                  <a:pt x="6095075" y="3225605"/>
                </a:cubicBezTo>
                <a:cubicBezTo>
                  <a:pt x="6104098" y="3225831"/>
                  <a:pt x="6108430" y="3239035"/>
                  <a:pt x="6108249" y="3250646"/>
                </a:cubicBezTo>
                <a:cubicBezTo>
                  <a:pt x="6108249" y="3264533"/>
                  <a:pt x="6099948" y="3267037"/>
                  <a:pt x="6090744" y="3268403"/>
                </a:cubicBezTo>
                <a:cubicBezTo>
                  <a:pt x="6076667" y="3270451"/>
                  <a:pt x="6062049" y="3250646"/>
                  <a:pt x="6043461" y="3277509"/>
                </a:cubicBezTo>
                <a:cubicBezTo>
                  <a:pt x="6076847" y="3293216"/>
                  <a:pt x="6110234" y="3308925"/>
                  <a:pt x="6109692" y="3362879"/>
                </a:cubicBezTo>
                <a:cubicBezTo>
                  <a:pt x="6109513" y="3377448"/>
                  <a:pt x="6123409" y="3382912"/>
                  <a:pt x="6133877" y="3386554"/>
                </a:cubicBezTo>
                <a:cubicBezTo>
                  <a:pt x="6151202" y="3392474"/>
                  <a:pt x="6165818" y="3402946"/>
                  <a:pt x="6175205" y="3423208"/>
                </a:cubicBezTo>
                <a:cubicBezTo>
                  <a:pt x="6175023" y="3427077"/>
                  <a:pt x="6174842" y="3431175"/>
                  <a:pt x="6175926" y="3434363"/>
                </a:cubicBezTo>
                <a:cubicBezTo>
                  <a:pt x="6172859" y="3483307"/>
                  <a:pt x="6147593" y="3481940"/>
                  <a:pt x="6119620" y="3473747"/>
                </a:cubicBezTo>
                <a:cubicBezTo>
                  <a:pt x="6086232" y="3463729"/>
                  <a:pt x="6053206" y="3445516"/>
                  <a:pt x="6018015" y="3463046"/>
                </a:cubicBezTo>
                <a:cubicBezTo>
                  <a:pt x="6067646" y="3486494"/>
                  <a:pt x="6121605" y="3488316"/>
                  <a:pt x="6168166" y="3521781"/>
                </a:cubicBezTo>
                <a:cubicBezTo>
                  <a:pt x="5997802" y="3527928"/>
                  <a:pt x="5847289" y="3422296"/>
                  <a:pt x="5682157" y="3381775"/>
                </a:cubicBezTo>
                <a:cubicBezTo>
                  <a:pt x="5687753" y="3408864"/>
                  <a:pt x="5701106" y="3414328"/>
                  <a:pt x="5713198" y="3418426"/>
                </a:cubicBezTo>
                <a:cubicBezTo>
                  <a:pt x="5774197" y="3438916"/>
                  <a:pt x="5827616" y="3479666"/>
                  <a:pt x="5883202" y="3514950"/>
                </a:cubicBezTo>
                <a:cubicBezTo>
                  <a:pt x="5906121" y="3529520"/>
                  <a:pt x="5922726" y="3544092"/>
                  <a:pt x="5931387" y="3575508"/>
                </a:cubicBezTo>
                <a:cubicBezTo>
                  <a:pt x="5939149" y="3603965"/>
                  <a:pt x="5954128" y="3617168"/>
                  <a:pt x="5981919" y="3608971"/>
                </a:cubicBezTo>
                <a:cubicBezTo>
                  <a:pt x="6004478" y="3602142"/>
                  <a:pt x="6029202" y="3605784"/>
                  <a:pt x="6052845" y="3608290"/>
                </a:cubicBezTo>
                <a:cubicBezTo>
                  <a:pt x="6080096" y="3611021"/>
                  <a:pt x="6110596" y="3643120"/>
                  <a:pt x="6103196" y="3659739"/>
                </a:cubicBezTo>
                <a:cubicBezTo>
                  <a:pt x="6090564" y="3687968"/>
                  <a:pt x="6069448" y="3673853"/>
                  <a:pt x="6050680" y="3670666"/>
                </a:cubicBezTo>
                <a:cubicBezTo>
                  <a:pt x="6029383" y="3666796"/>
                  <a:pt x="5989861" y="3658828"/>
                  <a:pt x="5989139" y="3662243"/>
                </a:cubicBezTo>
                <a:cubicBezTo>
                  <a:pt x="5975242" y="3733043"/>
                  <a:pt x="5877426" y="3671351"/>
                  <a:pt x="5856311" y="3664973"/>
                </a:cubicBezTo>
                <a:cubicBezTo>
                  <a:pt x="5829964" y="3657007"/>
                  <a:pt x="5805239" y="3671577"/>
                  <a:pt x="5780153" y="3674991"/>
                </a:cubicBezTo>
                <a:cubicBezTo>
                  <a:pt x="5757776" y="3678178"/>
                  <a:pt x="5631264" y="3687968"/>
                  <a:pt x="5605096" y="3657917"/>
                </a:cubicBezTo>
                <a:cubicBezTo>
                  <a:pt x="5601487" y="3681365"/>
                  <a:pt x="5609066" y="3690927"/>
                  <a:pt x="5615384" y="3701627"/>
                </a:cubicBezTo>
                <a:cubicBezTo>
                  <a:pt x="5624226" y="3716879"/>
                  <a:pt x="5625670" y="3727579"/>
                  <a:pt x="5608886" y="3739645"/>
                </a:cubicBezTo>
                <a:cubicBezTo>
                  <a:pt x="5561061" y="3774249"/>
                  <a:pt x="5561784" y="3775386"/>
                  <a:pt x="5606359" y="3822284"/>
                </a:cubicBezTo>
                <a:cubicBezTo>
                  <a:pt x="5608526" y="3824332"/>
                  <a:pt x="5607622" y="3831162"/>
                  <a:pt x="5607984" y="3835716"/>
                </a:cubicBezTo>
                <a:cubicBezTo>
                  <a:pt x="5596254" y="3843000"/>
                  <a:pt x="5582537" y="3824787"/>
                  <a:pt x="5568822" y="3844366"/>
                </a:cubicBezTo>
                <a:cubicBezTo>
                  <a:pt x="5628557" y="3930418"/>
                  <a:pt x="5719696" y="3951589"/>
                  <a:pt x="5802171" y="4016244"/>
                </a:cubicBezTo>
                <a:cubicBezTo>
                  <a:pt x="5735397" y="4037643"/>
                  <a:pt x="5695332" y="3962973"/>
                  <a:pt x="5646244" y="3972534"/>
                </a:cubicBezTo>
                <a:cubicBezTo>
                  <a:pt x="5621699" y="3995983"/>
                  <a:pt x="5694611" y="4033546"/>
                  <a:pt x="5625129" y="4044701"/>
                </a:cubicBezTo>
                <a:cubicBezTo>
                  <a:pt x="5655268" y="4065189"/>
                  <a:pt x="5677646" y="4085221"/>
                  <a:pt x="5698400" y="4108899"/>
                </a:cubicBezTo>
                <a:cubicBezTo>
                  <a:pt x="5735397" y="4151242"/>
                  <a:pt x="5742615" y="4179015"/>
                  <a:pt x="5725470" y="4235930"/>
                </a:cubicBezTo>
                <a:cubicBezTo>
                  <a:pt x="5714280" y="4273265"/>
                  <a:pt x="5697858" y="4307641"/>
                  <a:pt x="5712295" y="4352032"/>
                </a:cubicBezTo>
                <a:cubicBezTo>
                  <a:pt x="5722402" y="4382538"/>
                  <a:pt x="5718431" y="4402571"/>
                  <a:pt x="5680894" y="4388911"/>
                </a:cubicBezTo>
                <a:cubicBezTo>
                  <a:pt x="5640469" y="4374341"/>
                  <a:pt x="5625311" y="4401660"/>
                  <a:pt x="5635415" y="4455158"/>
                </a:cubicBezTo>
                <a:cubicBezTo>
                  <a:pt x="5641912" y="4489535"/>
                  <a:pt x="5635053" y="4500006"/>
                  <a:pt x="5607263" y="4496136"/>
                </a:cubicBezTo>
                <a:cubicBezTo>
                  <a:pt x="5576581" y="4491811"/>
                  <a:pt x="5547347" y="4469272"/>
                  <a:pt x="5509446" y="4480201"/>
                </a:cubicBezTo>
                <a:cubicBezTo>
                  <a:pt x="5539765" y="4542578"/>
                  <a:pt x="5604556" y="4524821"/>
                  <a:pt x="5639928" y="4584239"/>
                </a:cubicBezTo>
                <a:cubicBezTo>
                  <a:pt x="5597697" y="4584465"/>
                  <a:pt x="5565392" y="4584239"/>
                  <a:pt x="5534171" y="4571262"/>
                </a:cubicBezTo>
                <a:cubicBezTo>
                  <a:pt x="5521177" y="4566025"/>
                  <a:pt x="5506919" y="4560563"/>
                  <a:pt x="5499701" y="4578547"/>
                </a:cubicBezTo>
                <a:cubicBezTo>
                  <a:pt x="5491219" y="4600174"/>
                  <a:pt x="5508725" y="4608370"/>
                  <a:pt x="5519373" y="4612239"/>
                </a:cubicBezTo>
                <a:cubicBezTo>
                  <a:pt x="5549331" y="4623167"/>
                  <a:pt x="5572251" y="4649119"/>
                  <a:pt x="5596974" y="4669379"/>
                </a:cubicBezTo>
                <a:cubicBezTo>
                  <a:pt x="5651296" y="4713773"/>
                  <a:pt x="5710854" y="4750880"/>
                  <a:pt x="5756873" y="4824185"/>
                </a:cubicBezTo>
                <a:cubicBezTo>
                  <a:pt x="5698941" y="4805517"/>
                  <a:pt x="5655808" y="4762036"/>
                  <a:pt x="5602028" y="4753158"/>
                </a:cubicBezTo>
                <a:cubicBezTo>
                  <a:pt x="5648590" y="4819860"/>
                  <a:pt x="5708506" y="4863796"/>
                  <a:pt x="5765173" y="4912286"/>
                </a:cubicBezTo>
                <a:cubicBezTo>
                  <a:pt x="5781416" y="4925946"/>
                  <a:pt x="5797839" y="4935280"/>
                  <a:pt x="5801450" y="4965101"/>
                </a:cubicBezTo>
                <a:cubicBezTo>
                  <a:pt x="5808487" y="5022926"/>
                  <a:pt x="5829602" y="5070733"/>
                  <a:pt x="5874721" y="5096229"/>
                </a:cubicBezTo>
                <a:cubicBezTo>
                  <a:pt x="5875080" y="5096458"/>
                  <a:pt x="5872555" y="5105110"/>
                  <a:pt x="5871110" y="5111026"/>
                </a:cubicBezTo>
                <a:cubicBezTo>
                  <a:pt x="5843499" y="5112849"/>
                  <a:pt x="5821663" y="5078700"/>
                  <a:pt x="5786469" y="5089855"/>
                </a:cubicBezTo>
                <a:cubicBezTo>
                  <a:pt x="5820218" y="5136296"/>
                  <a:pt x="5848372" y="5177958"/>
                  <a:pt x="5896196" y="5200041"/>
                </a:cubicBezTo>
                <a:cubicBezTo>
                  <a:pt x="5934457" y="5217568"/>
                  <a:pt x="5981739" y="5227813"/>
                  <a:pt x="6009534" y="5284725"/>
                </a:cubicBezTo>
                <a:cubicBezTo>
                  <a:pt x="5977228" y="5295882"/>
                  <a:pt x="5953224" y="5281769"/>
                  <a:pt x="5929042" y="5271751"/>
                </a:cubicBezTo>
                <a:cubicBezTo>
                  <a:pt x="5892045" y="5256270"/>
                  <a:pt x="5855409" y="5238742"/>
                  <a:pt x="5818413" y="5223260"/>
                </a:cubicBezTo>
                <a:cubicBezTo>
                  <a:pt x="5804336" y="5217341"/>
                  <a:pt x="5788996" y="5213242"/>
                  <a:pt x="5779973" y="5241473"/>
                </a:cubicBezTo>
                <a:cubicBezTo>
                  <a:pt x="5827077" y="5247392"/>
                  <a:pt x="5855230" y="5285637"/>
                  <a:pt x="5884826" y="5321606"/>
                </a:cubicBezTo>
                <a:cubicBezTo>
                  <a:pt x="5901430" y="5341868"/>
                  <a:pt x="5914966" y="5368959"/>
                  <a:pt x="5944924" y="5358715"/>
                </a:cubicBezTo>
                <a:cubicBezTo>
                  <a:pt x="5960626" y="5353252"/>
                  <a:pt x="5970550" y="5368502"/>
                  <a:pt x="5968926" y="5387170"/>
                </a:cubicBezTo>
                <a:cubicBezTo>
                  <a:pt x="5962971" y="5452963"/>
                  <a:pt x="5999606" y="5475955"/>
                  <a:pt x="6037505" y="5488704"/>
                </a:cubicBezTo>
                <a:cubicBezTo>
                  <a:pt x="6109333" y="5512608"/>
                  <a:pt x="6169069" y="5568837"/>
                  <a:pt x="6238910" y="5599571"/>
                </a:cubicBezTo>
                <a:cubicBezTo>
                  <a:pt x="6306768" y="5629394"/>
                  <a:pt x="6359285" y="5700193"/>
                  <a:pt x="6427321" y="5737302"/>
                </a:cubicBezTo>
                <a:cubicBezTo>
                  <a:pt x="6476592" y="5764165"/>
                  <a:pt x="6523694" y="5798767"/>
                  <a:pt x="6574408" y="5823126"/>
                </a:cubicBezTo>
                <a:cubicBezTo>
                  <a:pt x="6694419" y="5880723"/>
                  <a:pt x="6816779" y="5926936"/>
                  <a:pt x="6946177" y="5933538"/>
                </a:cubicBezTo>
                <a:cubicBezTo>
                  <a:pt x="7053016" y="5938775"/>
                  <a:pt x="7979734" y="5933767"/>
                  <a:pt x="8356197" y="5184561"/>
                </a:cubicBezTo>
                <a:cubicBezTo>
                  <a:pt x="8363416" y="5180917"/>
                  <a:pt x="8371536" y="5171356"/>
                  <a:pt x="8374063" y="5162249"/>
                </a:cubicBezTo>
                <a:cubicBezTo>
                  <a:pt x="8386155" y="5119678"/>
                  <a:pt x="8415752" y="5101238"/>
                  <a:pt x="8442461" y="5078246"/>
                </a:cubicBezTo>
                <a:cubicBezTo>
                  <a:pt x="8465923" y="5057984"/>
                  <a:pt x="8490829" y="5036813"/>
                  <a:pt x="8500574" y="5002664"/>
                </a:cubicBezTo>
                <a:cubicBezTo>
                  <a:pt x="8513388" y="4957134"/>
                  <a:pt x="8476933" y="4994469"/>
                  <a:pt x="8470255" y="4977167"/>
                </a:cubicBezTo>
                <a:cubicBezTo>
                  <a:pt x="8484151" y="4953492"/>
                  <a:pt x="8505628" y="4931864"/>
                  <a:pt x="8511222" y="4905001"/>
                </a:cubicBezTo>
                <a:cubicBezTo>
                  <a:pt x="8531614" y="4808021"/>
                  <a:pt x="8575650" y="4737448"/>
                  <a:pt x="8641522" y="4682584"/>
                </a:cubicBezTo>
                <a:cubicBezTo>
                  <a:pt x="8660471" y="4666876"/>
                  <a:pt x="8672923" y="4638191"/>
                  <a:pt x="8698730" y="4633640"/>
                </a:cubicBezTo>
                <a:cubicBezTo>
                  <a:pt x="8756120" y="4623622"/>
                  <a:pt x="8738073" y="4545310"/>
                  <a:pt x="8768393" y="4510479"/>
                </a:cubicBezTo>
                <a:cubicBezTo>
                  <a:pt x="8774168" y="4503875"/>
                  <a:pt x="8779401" y="4490901"/>
                  <a:pt x="8778319" y="4482024"/>
                </a:cubicBezTo>
                <a:cubicBezTo>
                  <a:pt x="8776696" y="4469272"/>
                  <a:pt x="8769837" y="4457207"/>
                  <a:pt x="8764062" y="4445824"/>
                </a:cubicBezTo>
                <a:cubicBezTo>
                  <a:pt x="8758106" y="4434442"/>
                  <a:pt x="8749083" y="4424425"/>
                  <a:pt x="8753414" y="4409400"/>
                </a:cubicBezTo>
                <a:cubicBezTo>
                  <a:pt x="8755217" y="4403254"/>
                  <a:pt x="8753956" y="4381855"/>
                  <a:pt x="8767310" y="4398700"/>
                </a:cubicBezTo>
                <a:cubicBezTo>
                  <a:pt x="8803945" y="4444915"/>
                  <a:pt x="8825242" y="4401206"/>
                  <a:pt x="8856643" y="4380261"/>
                </a:cubicBezTo>
                <a:cubicBezTo>
                  <a:pt x="8831377" y="4358633"/>
                  <a:pt x="8808638" y="4343381"/>
                  <a:pt x="8804848" y="4311055"/>
                </a:cubicBezTo>
                <a:cubicBezTo>
                  <a:pt x="8797088" y="4244352"/>
                  <a:pt x="8763883" y="4213847"/>
                  <a:pt x="8713530" y="4207927"/>
                </a:cubicBezTo>
                <a:cubicBezTo>
                  <a:pt x="8732118" y="4143502"/>
                  <a:pt x="8732118" y="4143502"/>
                  <a:pt x="8672022" y="4134623"/>
                </a:cubicBezTo>
                <a:cubicBezTo>
                  <a:pt x="8695122" y="4093646"/>
                  <a:pt x="8695122" y="4083174"/>
                  <a:pt x="8667148" y="4069059"/>
                </a:cubicBezTo>
                <a:cubicBezTo>
                  <a:pt x="8640258" y="4055627"/>
                  <a:pt x="8610481" y="4051074"/>
                  <a:pt x="8585575" y="4030359"/>
                </a:cubicBezTo>
                <a:cubicBezTo>
                  <a:pt x="8608496" y="3977998"/>
                  <a:pt x="8614992" y="3917215"/>
                  <a:pt x="8662275" y="3891717"/>
                </a:cubicBezTo>
                <a:cubicBezTo>
                  <a:pt x="8669675" y="3887847"/>
                  <a:pt x="8674728" y="3872139"/>
                  <a:pt x="8670037" y="3863033"/>
                </a:cubicBezTo>
                <a:cubicBezTo>
                  <a:pt x="8652891" y="3830024"/>
                  <a:pt x="8677435" y="3767419"/>
                  <a:pt x="8624017" y="3760362"/>
                </a:cubicBezTo>
                <a:cubicBezTo>
                  <a:pt x="8617338" y="3759679"/>
                  <a:pt x="8611202" y="3752848"/>
                  <a:pt x="8616436" y="3743970"/>
                </a:cubicBezTo>
                <a:cubicBezTo>
                  <a:pt x="8634484" y="3713010"/>
                  <a:pt x="8612646" y="3715058"/>
                  <a:pt x="8599473" y="3711188"/>
                </a:cubicBezTo>
                <a:cubicBezTo>
                  <a:pt x="8583590" y="3706409"/>
                  <a:pt x="8565543" y="3720067"/>
                  <a:pt x="8550745" y="3703220"/>
                </a:cubicBezTo>
                <a:cubicBezTo>
                  <a:pt x="8554174" y="3685463"/>
                  <a:pt x="8566987" y="3685690"/>
                  <a:pt x="8576010" y="3680000"/>
                </a:cubicBezTo>
                <a:cubicBezTo>
                  <a:pt x="8602359" y="3663608"/>
                  <a:pt x="8623836" y="3644031"/>
                  <a:pt x="8625100" y="3601459"/>
                </a:cubicBezTo>
                <a:cubicBezTo>
                  <a:pt x="8626001" y="3567084"/>
                  <a:pt x="8628889" y="3536807"/>
                  <a:pt x="8592433" y="3526333"/>
                </a:cubicBezTo>
                <a:cubicBezTo>
                  <a:pt x="8577274" y="3522007"/>
                  <a:pt x="8581606" y="3497194"/>
                  <a:pt x="8590269" y="3484900"/>
                </a:cubicBezTo>
                <a:cubicBezTo>
                  <a:pt x="8605789" y="3463046"/>
                  <a:pt x="8618601" y="3433907"/>
                  <a:pt x="8645312" y="3431858"/>
                </a:cubicBezTo>
                <a:cubicBezTo>
                  <a:pt x="8661554" y="3430493"/>
                  <a:pt x="8674007" y="3421385"/>
                  <a:pt x="8686820" y="3410914"/>
                </a:cubicBezTo>
                <a:cubicBezTo>
                  <a:pt x="8696024" y="3403399"/>
                  <a:pt x="8707033" y="3397026"/>
                  <a:pt x="8705950" y="3380864"/>
                </a:cubicBezTo>
                <a:cubicBezTo>
                  <a:pt x="8704867" y="3365383"/>
                  <a:pt x="8694220" y="3359009"/>
                  <a:pt x="8683391" y="3355822"/>
                </a:cubicBezTo>
                <a:cubicBezTo>
                  <a:pt x="8647296" y="3345578"/>
                  <a:pt x="8613369" y="3330552"/>
                  <a:pt x="8583229" y="3296177"/>
                </a:cubicBezTo>
                <a:cubicBezTo>
                  <a:pt x="8603262" y="3277964"/>
                  <a:pt x="8622392" y="3264761"/>
                  <a:pt x="8637190" y="3246320"/>
                </a:cubicBezTo>
                <a:cubicBezTo>
                  <a:pt x="8672923" y="3201702"/>
                  <a:pt x="8370273" y="3061239"/>
                  <a:pt x="8355114" y="3011154"/>
                </a:cubicBezTo>
                <a:cubicBezTo>
                  <a:pt x="8350422" y="2995674"/>
                  <a:pt x="8334361" y="2979739"/>
                  <a:pt x="8321004" y="2975186"/>
                </a:cubicBezTo>
                <a:cubicBezTo>
                  <a:pt x="8258382" y="2953786"/>
                  <a:pt x="8204061" y="2905750"/>
                  <a:pt x="8139993" y="2887993"/>
                </a:cubicBezTo>
                <a:cubicBezTo>
                  <a:pt x="8079535" y="2871148"/>
                  <a:pt x="8019980" y="2848609"/>
                  <a:pt x="7953747" y="2826301"/>
                </a:cubicBezTo>
                <a:cubicBezTo>
                  <a:pt x="7994353" y="2770297"/>
                  <a:pt x="8066361" y="2776900"/>
                  <a:pt x="8083145" y="2696083"/>
                </a:cubicBezTo>
                <a:cubicBezTo>
                  <a:pt x="8017633" y="2675138"/>
                  <a:pt x="7948695" y="2699043"/>
                  <a:pt x="7885529" y="2665804"/>
                </a:cubicBezTo>
                <a:cubicBezTo>
                  <a:pt x="7880115" y="2662846"/>
                  <a:pt x="7872715" y="2665804"/>
                  <a:pt x="7866219" y="2666715"/>
                </a:cubicBezTo>
                <a:cubicBezTo>
                  <a:pt x="7736099" y="2684472"/>
                  <a:pt x="7606520" y="2668993"/>
                  <a:pt x="7478205" y="2646681"/>
                </a:cubicBezTo>
                <a:cubicBezTo>
                  <a:pt x="7293403" y="2614811"/>
                  <a:pt x="7107878" y="2594550"/>
                  <a:pt x="6921993" y="2580207"/>
                </a:cubicBezTo>
                <a:cubicBezTo>
                  <a:pt x="6768412" y="2568368"/>
                  <a:pt x="6614471" y="2563133"/>
                  <a:pt x="6461612" y="2540368"/>
                </a:cubicBezTo>
                <a:cubicBezTo>
                  <a:pt x="6298106" y="2516010"/>
                  <a:pt x="6134780" y="2488463"/>
                  <a:pt x="5971453" y="2462965"/>
                </a:cubicBezTo>
                <a:cubicBezTo>
                  <a:pt x="5964054" y="2461826"/>
                  <a:pt x="5955887" y="2458241"/>
                  <a:pt x="5947992" y="2457985"/>
                </a:cubicBezTo>
                <a:close/>
                <a:moveTo>
                  <a:pt x="0" y="0"/>
                </a:moveTo>
                <a:lnTo>
                  <a:pt x="8078332" y="0"/>
                </a:lnTo>
                <a:lnTo>
                  <a:pt x="8051806" y="19899"/>
                </a:lnTo>
                <a:cubicBezTo>
                  <a:pt x="8010559" y="45723"/>
                  <a:pt x="7966035" y="59669"/>
                  <a:pt x="7919411" y="69998"/>
                </a:cubicBezTo>
                <a:cubicBezTo>
                  <a:pt x="7900760" y="74283"/>
                  <a:pt x="7882423" y="82852"/>
                  <a:pt x="7880558" y="103665"/>
                </a:cubicBezTo>
                <a:cubicBezTo>
                  <a:pt x="7878694" y="125395"/>
                  <a:pt x="7897654" y="133963"/>
                  <a:pt x="7913505" y="144066"/>
                </a:cubicBezTo>
                <a:cubicBezTo>
                  <a:pt x="7935573" y="158143"/>
                  <a:pt x="7957019" y="170388"/>
                  <a:pt x="7984993" y="172224"/>
                </a:cubicBezTo>
                <a:cubicBezTo>
                  <a:pt x="8030996" y="174978"/>
                  <a:pt x="8053062" y="214154"/>
                  <a:pt x="8079793" y="243535"/>
                </a:cubicBezTo>
                <a:cubicBezTo>
                  <a:pt x="8094711" y="260064"/>
                  <a:pt x="8102173" y="293423"/>
                  <a:pt x="8076065" y="299239"/>
                </a:cubicBezTo>
                <a:cubicBezTo>
                  <a:pt x="8013279" y="313320"/>
                  <a:pt x="8018253" y="354025"/>
                  <a:pt x="8019804" y="400240"/>
                </a:cubicBezTo>
                <a:cubicBezTo>
                  <a:pt x="8021980" y="457476"/>
                  <a:pt x="8058970" y="483796"/>
                  <a:pt x="8104349" y="505833"/>
                </a:cubicBezTo>
                <a:cubicBezTo>
                  <a:pt x="8119890" y="513484"/>
                  <a:pt x="8141956" y="513178"/>
                  <a:pt x="8147864" y="537052"/>
                </a:cubicBezTo>
                <a:cubicBezTo>
                  <a:pt x="8122377" y="559700"/>
                  <a:pt x="8091295" y="541338"/>
                  <a:pt x="8063941" y="547764"/>
                </a:cubicBezTo>
                <a:cubicBezTo>
                  <a:pt x="8041252" y="552966"/>
                  <a:pt x="8003642" y="550213"/>
                  <a:pt x="8034725" y="591836"/>
                </a:cubicBezTo>
                <a:cubicBezTo>
                  <a:pt x="8043740" y="603773"/>
                  <a:pt x="8033171" y="612956"/>
                  <a:pt x="8021669" y="613874"/>
                </a:cubicBezTo>
                <a:cubicBezTo>
                  <a:pt x="7929668" y="623362"/>
                  <a:pt x="7971939" y="707531"/>
                  <a:pt x="7942410" y="751909"/>
                </a:cubicBezTo>
                <a:cubicBezTo>
                  <a:pt x="7934331" y="764151"/>
                  <a:pt x="7943034" y="785269"/>
                  <a:pt x="7955778" y="790472"/>
                </a:cubicBezTo>
                <a:cubicBezTo>
                  <a:pt x="8037212" y="824753"/>
                  <a:pt x="8048401" y="906472"/>
                  <a:pt x="8087876" y="976867"/>
                </a:cubicBezTo>
                <a:cubicBezTo>
                  <a:pt x="8044981" y="1004717"/>
                  <a:pt x="7993697" y="1010838"/>
                  <a:pt x="7947386" y="1028897"/>
                </a:cubicBezTo>
                <a:cubicBezTo>
                  <a:pt x="7899207" y="1047873"/>
                  <a:pt x="7899207" y="1061952"/>
                  <a:pt x="7938992" y="1117042"/>
                </a:cubicBezTo>
                <a:cubicBezTo>
                  <a:pt x="7835489" y="1128980"/>
                  <a:pt x="7835489" y="1128980"/>
                  <a:pt x="7867503" y="1215596"/>
                </a:cubicBezTo>
                <a:cubicBezTo>
                  <a:pt x="7780782" y="1223554"/>
                  <a:pt x="7723594" y="1264566"/>
                  <a:pt x="7710229" y="1354244"/>
                </a:cubicBezTo>
                <a:cubicBezTo>
                  <a:pt x="7703701" y="1397704"/>
                  <a:pt x="7664539" y="1418209"/>
                  <a:pt x="7621024" y="1447286"/>
                </a:cubicBezTo>
                <a:cubicBezTo>
                  <a:pt x="7675106" y="1475446"/>
                  <a:pt x="7711784" y="1534209"/>
                  <a:pt x="7774880" y="1472076"/>
                </a:cubicBezTo>
                <a:cubicBezTo>
                  <a:pt x="7797879" y="1449429"/>
                  <a:pt x="7795707" y="1478199"/>
                  <a:pt x="7798812" y="1486462"/>
                </a:cubicBezTo>
                <a:cubicBezTo>
                  <a:pt x="7806271" y="1506661"/>
                  <a:pt x="7790732" y="1520130"/>
                  <a:pt x="7780474" y="1535432"/>
                </a:cubicBezTo>
                <a:cubicBezTo>
                  <a:pt x="7770528" y="1550736"/>
                  <a:pt x="7758715" y="1566956"/>
                  <a:pt x="7755919" y="1584099"/>
                </a:cubicBezTo>
                <a:cubicBezTo>
                  <a:pt x="7754055" y="1596034"/>
                  <a:pt x="7763068" y="1613478"/>
                  <a:pt x="7773014" y="1622355"/>
                </a:cubicBezTo>
                <a:cubicBezTo>
                  <a:pt x="7825233" y="1669183"/>
                  <a:pt x="7794151" y="1774469"/>
                  <a:pt x="7892993" y="1787937"/>
                </a:cubicBezTo>
                <a:cubicBezTo>
                  <a:pt x="7937439" y="1794056"/>
                  <a:pt x="7958885" y="1832621"/>
                  <a:pt x="7991521" y="1853739"/>
                </a:cubicBezTo>
                <a:cubicBezTo>
                  <a:pt x="8104970" y="1927500"/>
                  <a:pt x="8180811" y="2022380"/>
                  <a:pt x="8215932" y="2152764"/>
                </a:cubicBezTo>
                <a:cubicBezTo>
                  <a:pt x="8225567" y="2188879"/>
                  <a:pt x="8262556" y="2217957"/>
                  <a:pt x="8286489" y="2249786"/>
                </a:cubicBezTo>
                <a:cubicBezTo>
                  <a:pt x="8274987" y="2273047"/>
                  <a:pt x="8212203" y="2222852"/>
                  <a:pt x="8234270" y="2284064"/>
                </a:cubicBezTo>
                <a:cubicBezTo>
                  <a:pt x="8251054" y="2329975"/>
                  <a:pt x="8293949" y="2358439"/>
                  <a:pt x="8334357" y="2385679"/>
                </a:cubicBezTo>
                <a:cubicBezTo>
                  <a:pt x="8380357" y="2416591"/>
                  <a:pt x="8431331" y="2441382"/>
                  <a:pt x="8452157" y="2498616"/>
                </a:cubicBezTo>
                <a:cubicBezTo>
                  <a:pt x="8456509" y="2510859"/>
                  <a:pt x="8470494" y="2523714"/>
                  <a:pt x="8482927" y="2528612"/>
                </a:cubicBezTo>
                <a:cubicBezTo>
                  <a:pt x="9131298" y="3535869"/>
                  <a:pt x="10727356" y="3542602"/>
                  <a:pt x="10911361" y="3535561"/>
                </a:cubicBezTo>
                <a:cubicBezTo>
                  <a:pt x="11134219" y="3526686"/>
                  <a:pt x="11344956" y="3464554"/>
                  <a:pt x="11551649" y="3387120"/>
                </a:cubicBezTo>
                <a:cubicBezTo>
                  <a:pt x="11638991" y="3354371"/>
                  <a:pt x="11720114" y="3307851"/>
                  <a:pt x="11804971" y="3271735"/>
                </a:cubicBezTo>
                <a:cubicBezTo>
                  <a:pt x="11922148" y="3221845"/>
                  <a:pt x="12012596" y="3126660"/>
                  <a:pt x="12129465" y="3086565"/>
                </a:cubicBezTo>
                <a:lnTo>
                  <a:pt x="12192000" y="3060706"/>
                </a:lnTo>
                <a:lnTo>
                  <a:pt x="12192000" y="3766004"/>
                </a:lnTo>
                <a:lnTo>
                  <a:pt x="12069511" y="3730912"/>
                </a:lnTo>
                <a:cubicBezTo>
                  <a:pt x="11963133" y="3704591"/>
                  <a:pt x="11854734" y="3686839"/>
                  <a:pt x="11743305" y="3682401"/>
                </a:cubicBezTo>
                <a:cubicBezTo>
                  <a:pt x="11731805" y="3681961"/>
                  <a:pt x="11714789" y="3681575"/>
                  <a:pt x="11692833" y="3681484"/>
                </a:cubicBezTo>
                <a:cubicBezTo>
                  <a:pt x="11363495" y="3680110"/>
                  <a:pt x="9922719" y="3745047"/>
                  <a:pt x="9314871" y="4689350"/>
                </a:cubicBezTo>
                <a:cubicBezTo>
                  <a:pt x="9302438" y="4694248"/>
                  <a:pt x="9288453" y="4707103"/>
                  <a:pt x="9284101" y="4719346"/>
                </a:cubicBezTo>
                <a:cubicBezTo>
                  <a:pt x="9263275" y="4776580"/>
                  <a:pt x="9212301" y="4801371"/>
                  <a:pt x="9166300" y="4832283"/>
                </a:cubicBezTo>
                <a:cubicBezTo>
                  <a:pt x="9125893" y="4859523"/>
                  <a:pt x="9082998" y="4887987"/>
                  <a:pt x="9066214" y="4933898"/>
                </a:cubicBezTo>
                <a:cubicBezTo>
                  <a:pt x="9044146" y="4995110"/>
                  <a:pt x="9106931" y="4944915"/>
                  <a:pt x="9118433" y="4968176"/>
                </a:cubicBezTo>
                <a:cubicBezTo>
                  <a:pt x="9094500" y="5000005"/>
                  <a:pt x="9057511" y="5029083"/>
                  <a:pt x="9047876" y="5065198"/>
                </a:cubicBezTo>
                <a:cubicBezTo>
                  <a:pt x="9012755" y="5195582"/>
                  <a:pt x="8936914" y="5290462"/>
                  <a:pt x="8823465" y="5364223"/>
                </a:cubicBezTo>
                <a:cubicBezTo>
                  <a:pt x="8790828" y="5385341"/>
                  <a:pt x="8769383" y="5423906"/>
                  <a:pt x="8724937" y="5430025"/>
                </a:cubicBezTo>
                <a:cubicBezTo>
                  <a:pt x="8626095" y="5443493"/>
                  <a:pt x="8657177" y="5548779"/>
                  <a:pt x="8604958" y="5595607"/>
                </a:cubicBezTo>
                <a:cubicBezTo>
                  <a:pt x="8595012" y="5604484"/>
                  <a:pt x="8585999" y="5621928"/>
                  <a:pt x="8587863" y="5633863"/>
                </a:cubicBezTo>
                <a:cubicBezTo>
                  <a:pt x="8590659" y="5651006"/>
                  <a:pt x="8602472" y="5667226"/>
                  <a:pt x="8612418" y="5682530"/>
                </a:cubicBezTo>
                <a:cubicBezTo>
                  <a:pt x="8622675" y="5697832"/>
                  <a:pt x="8638215" y="5711301"/>
                  <a:pt x="8630756" y="5731500"/>
                </a:cubicBezTo>
                <a:cubicBezTo>
                  <a:pt x="8627651" y="5739763"/>
                  <a:pt x="8629823" y="5768533"/>
                  <a:pt x="8606823" y="5745886"/>
                </a:cubicBezTo>
                <a:cubicBezTo>
                  <a:pt x="8543727" y="5683753"/>
                  <a:pt x="8507049" y="5742516"/>
                  <a:pt x="8452968" y="5770676"/>
                </a:cubicBezTo>
                <a:cubicBezTo>
                  <a:pt x="8496482" y="5799753"/>
                  <a:pt x="8535645" y="5820258"/>
                  <a:pt x="8542173" y="5863718"/>
                </a:cubicBezTo>
                <a:cubicBezTo>
                  <a:pt x="8555538" y="5953396"/>
                  <a:pt x="8612726" y="5994408"/>
                  <a:pt x="8699447" y="6002366"/>
                </a:cubicBezTo>
                <a:cubicBezTo>
                  <a:pt x="8667433" y="6088982"/>
                  <a:pt x="8667433" y="6088982"/>
                  <a:pt x="8770936" y="6100920"/>
                </a:cubicBezTo>
                <a:cubicBezTo>
                  <a:pt x="8731151" y="6156010"/>
                  <a:pt x="8731151" y="6170089"/>
                  <a:pt x="8779329" y="6189065"/>
                </a:cubicBezTo>
                <a:cubicBezTo>
                  <a:pt x="8825641" y="6207124"/>
                  <a:pt x="8876925" y="6213245"/>
                  <a:pt x="8919820" y="6241095"/>
                </a:cubicBezTo>
                <a:cubicBezTo>
                  <a:pt x="8880345" y="6311490"/>
                  <a:pt x="8869155" y="6393209"/>
                  <a:pt x="8787721" y="6427490"/>
                </a:cubicBezTo>
                <a:cubicBezTo>
                  <a:pt x="8774978" y="6432693"/>
                  <a:pt x="8766275" y="6453811"/>
                  <a:pt x="8774354" y="6466053"/>
                </a:cubicBezTo>
                <a:cubicBezTo>
                  <a:pt x="8803883" y="6510431"/>
                  <a:pt x="8761612" y="6594600"/>
                  <a:pt x="8853613" y="6604088"/>
                </a:cubicBezTo>
                <a:cubicBezTo>
                  <a:pt x="8865115" y="6605005"/>
                  <a:pt x="8875684" y="6614189"/>
                  <a:pt x="8866669" y="6626125"/>
                </a:cubicBezTo>
                <a:cubicBezTo>
                  <a:pt x="8835586" y="6667749"/>
                  <a:pt x="8873196" y="6664996"/>
                  <a:pt x="8895884" y="6670198"/>
                </a:cubicBezTo>
                <a:cubicBezTo>
                  <a:pt x="8923238" y="6676624"/>
                  <a:pt x="8954320" y="6658261"/>
                  <a:pt x="8979808" y="6680910"/>
                </a:cubicBezTo>
                <a:cubicBezTo>
                  <a:pt x="8973900" y="6704783"/>
                  <a:pt x="8951834" y="6704478"/>
                  <a:pt x="8936293" y="6712128"/>
                </a:cubicBezTo>
                <a:cubicBezTo>
                  <a:pt x="8890913" y="6734166"/>
                  <a:pt x="8853924" y="6760486"/>
                  <a:pt x="8851748" y="6817721"/>
                </a:cubicBezTo>
                <a:lnTo>
                  <a:pt x="88543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17319-B05A-BB56-844D-682C4569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s-ES" err="1">
                <a:ea typeface="+mj-lt"/>
                <a:cs typeface="+mj-lt"/>
              </a:rPr>
              <a:t>GymSync</a:t>
            </a:r>
            <a:r>
              <a:rPr lang="es-ES">
                <a:ea typeface="+mj-lt"/>
                <a:cs typeface="+mj-lt"/>
              </a:rPr>
              <a:t>: Gestión Inteligente de Rutinas para Gimnasios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0B5D-6207-83B2-7254-B606F8CCA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5084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000" b="1">
                <a:ea typeface="+mn-lt"/>
                <a:cs typeface="+mn-lt"/>
              </a:rPr>
              <a:t>Objetivo</a:t>
            </a:r>
            <a:r>
              <a:rPr lang="es-ES" sz="2000">
                <a:ea typeface="+mn-lt"/>
                <a:cs typeface="+mn-lt"/>
              </a:rPr>
              <a:t>: Revolucionar la gestión de entrenamientos en gimnasios</a:t>
            </a:r>
          </a:p>
          <a:p>
            <a:pPr marL="0" indent="0">
              <a:buNone/>
            </a:pPr>
            <a:endParaRPr lang="es-ES" sz="2000">
              <a:ea typeface="+mn-lt"/>
              <a:cs typeface="+mn-lt"/>
            </a:endParaRPr>
          </a:p>
          <a:p>
            <a:r>
              <a:rPr lang="es-ES" sz="2000" b="1">
                <a:ea typeface="+mn-lt"/>
                <a:cs typeface="+mn-lt"/>
              </a:rPr>
              <a:t>Problema</a:t>
            </a:r>
            <a:r>
              <a:rPr lang="es-ES" sz="2000">
                <a:ea typeface="+mn-lt"/>
                <a:cs typeface="+mn-lt"/>
              </a:rPr>
              <a:t>: 85% de gimnasios usan métodos manuales (libretas, Excel, WhatsApp)</a:t>
            </a:r>
            <a:endParaRPr lang="es-ES" sz="2000"/>
          </a:p>
          <a:p>
            <a:pPr marL="0" indent="0">
              <a:buNone/>
            </a:pPr>
            <a:endParaRPr lang="es-ES" sz="2000">
              <a:ea typeface="+mn-lt"/>
              <a:cs typeface="+mn-lt"/>
            </a:endParaRPr>
          </a:p>
          <a:p>
            <a:r>
              <a:rPr lang="es-ES" sz="2000" b="1" dirty="0">
                <a:ea typeface="+mn-lt"/>
                <a:cs typeface="+mn-lt"/>
              </a:rPr>
              <a:t>Solución</a:t>
            </a:r>
            <a:r>
              <a:rPr lang="es-ES" sz="2000" dirty="0">
                <a:ea typeface="+mn-lt"/>
                <a:cs typeface="+mn-lt"/>
              </a:rPr>
              <a:t>: Conectando entrenadores y usuarios en una plataforma integral</a:t>
            </a:r>
          </a:p>
          <a:p>
            <a:endParaRPr lang="es-ES" sz="2000"/>
          </a:p>
        </p:txBody>
      </p:sp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B9729482-DD89-EBCC-A40B-0BE8996E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55" y="371719"/>
            <a:ext cx="2419247" cy="241924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6607F13B-DB50-107F-C973-99B8C653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02" y="3408283"/>
            <a:ext cx="1743398" cy="1743398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C1E2AD73-B66D-8458-D378-BFB0FC17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199" y="4585648"/>
            <a:ext cx="1770701" cy="17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2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38764-448A-FCF4-2F61-FC2065D6F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Tipos de Usuario</a:t>
            </a:r>
            <a:endParaRPr lang="es-E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664A-7749-DAF0-C1DC-106D3FB7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b="1" dirty="0">
                <a:ea typeface="+mn-lt"/>
                <a:cs typeface="+mn-lt"/>
              </a:rPr>
              <a:t>Administradores</a:t>
            </a:r>
            <a:r>
              <a:rPr lang="es-ES" sz="2400" dirty="0">
                <a:ea typeface="+mn-lt"/>
                <a:cs typeface="+mn-lt"/>
              </a:rPr>
              <a:t>: Gestión de membresías y métricas globales</a:t>
            </a:r>
          </a:p>
          <a:p>
            <a:pPr marL="0" indent="0">
              <a:buNone/>
            </a:pPr>
            <a:endParaRPr lang="es-ES" sz="2400" dirty="0">
              <a:ea typeface="+mn-lt"/>
              <a:cs typeface="+mn-lt"/>
            </a:endParaRPr>
          </a:p>
          <a:p>
            <a:r>
              <a:rPr lang="es-ES" sz="2400" b="1" dirty="0">
                <a:ea typeface="+mn-lt"/>
                <a:cs typeface="+mn-lt"/>
              </a:rPr>
              <a:t>Entrenadores</a:t>
            </a:r>
            <a:r>
              <a:rPr lang="es-ES" sz="2400" dirty="0">
                <a:ea typeface="+mn-lt"/>
                <a:cs typeface="+mn-lt"/>
              </a:rPr>
              <a:t>: Creación de ejercicios personalizadas y seguimiento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 sz="2400" dirty="0">
              <a:ea typeface="+mn-lt"/>
              <a:cs typeface="+mn-lt"/>
            </a:endParaRPr>
          </a:p>
          <a:p>
            <a:r>
              <a:rPr lang="es-ES" sz="2400" b="1" dirty="0">
                <a:ea typeface="+mn-lt"/>
                <a:cs typeface="+mn-lt"/>
              </a:rPr>
              <a:t>Usuarios/Clientes</a:t>
            </a:r>
            <a:r>
              <a:rPr lang="es-ES" sz="2400" dirty="0">
                <a:ea typeface="+mn-lt"/>
                <a:cs typeface="+mn-lt"/>
              </a:rPr>
              <a:t>: Acceso a ejercicios y registro de progreso</a:t>
            </a:r>
            <a:endParaRPr lang="es-ES" dirty="0">
              <a:ea typeface="+mn-lt"/>
              <a:cs typeface="+mn-lt"/>
            </a:endParaRPr>
          </a:p>
          <a:p>
            <a:endParaRPr lang="es-ES" sz="2400" dirty="0">
              <a:ea typeface="+mn-lt"/>
              <a:cs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Imagen 9" descr="Icono&#10;&#10;El contenido generado por IA puede ser incorrecto.">
            <a:extLst>
              <a:ext uri="{FF2B5EF4-FFF2-40B4-BE49-F238E27FC236}">
                <a16:creationId xmlns:a16="http://schemas.microsoft.com/office/drawing/2014/main" id="{46F6A558-495F-0EE2-A1BD-2CB25730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06774" y="239277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BEE2D5DB-7362-98EA-3132-BA204795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558913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F6903DB5-7CBA-EDCB-BB25-637558DB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03" y="3661942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3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9F164-4272-9111-3612-C6624812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Funcionalidades Clave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02150-9FD8-B826-A446-3CB71CB21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1800" dirty="0">
                <a:ea typeface="+mn-lt"/>
                <a:cs typeface="+mn-lt"/>
              </a:rPr>
              <a:t>✅ </a:t>
            </a:r>
            <a:r>
              <a:rPr lang="es-ES" sz="1800" b="1" dirty="0">
                <a:ea typeface="+mn-lt"/>
                <a:cs typeface="+mn-lt"/>
              </a:rPr>
              <a:t>Catálogo de Ejercicios</a:t>
            </a:r>
            <a:r>
              <a:rPr lang="es-ES" sz="1800" dirty="0">
                <a:ea typeface="+mn-lt"/>
                <a:cs typeface="+mn-lt"/>
              </a:rPr>
              <a:t>: Organizados por grupos musculares</a:t>
            </a:r>
            <a:endParaRPr lang="es-ES" sz="1800"/>
          </a:p>
          <a:p>
            <a:pPr marL="0" indent="0">
              <a:buNone/>
            </a:pPr>
            <a:endParaRPr lang="es-E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1800" dirty="0">
                <a:ea typeface="+mn-lt"/>
                <a:cs typeface="+mn-lt"/>
              </a:rPr>
              <a:t>✅ </a:t>
            </a:r>
            <a:r>
              <a:rPr lang="es-ES" sz="1800" b="1" dirty="0">
                <a:ea typeface="+mn-lt"/>
                <a:cs typeface="+mn-lt"/>
              </a:rPr>
              <a:t>Creación de Rutinas</a:t>
            </a:r>
            <a:r>
              <a:rPr lang="es-ES" sz="1800" dirty="0">
                <a:ea typeface="+mn-lt"/>
                <a:cs typeface="+mn-lt"/>
              </a:rPr>
              <a:t>: Diseño personalizado con ejercicios, series y repeticiones</a:t>
            </a:r>
            <a:endParaRPr lang="es-ES" sz="1800"/>
          </a:p>
          <a:p>
            <a:pPr marL="0" indent="0">
              <a:buNone/>
            </a:pPr>
            <a:endParaRPr lang="es-E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1800" dirty="0">
                <a:ea typeface="+mn-lt"/>
                <a:cs typeface="+mn-lt"/>
              </a:rPr>
              <a:t>✅ </a:t>
            </a:r>
            <a:r>
              <a:rPr lang="es-ES" sz="1800" b="1" dirty="0">
                <a:ea typeface="+mn-lt"/>
                <a:cs typeface="+mn-lt"/>
              </a:rPr>
              <a:t>Seguimiento de Progreso</a:t>
            </a:r>
            <a:r>
              <a:rPr lang="es-ES" sz="1800" dirty="0">
                <a:ea typeface="+mn-lt"/>
                <a:cs typeface="+mn-lt"/>
              </a:rPr>
              <a:t>: Registro de peso, repeticiones y evolución</a:t>
            </a:r>
            <a:endParaRPr lang="es-ES" sz="1800"/>
          </a:p>
          <a:p>
            <a:pPr marL="0" indent="0">
              <a:buNone/>
            </a:pPr>
            <a:endParaRPr lang="es-E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1800" dirty="0">
                <a:ea typeface="+mn-lt"/>
                <a:cs typeface="+mn-lt"/>
              </a:rPr>
              <a:t>✅ </a:t>
            </a:r>
            <a:r>
              <a:rPr lang="es-ES" sz="1800" b="1" err="1">
                <a:ea typeface="+mn-lt"/>
                <a:cs typeface="+mn-lt"/>
              </a:rPr>
              <a:t>Dashboards</a:t>
            </a:r>
            <a:r>
              <a:rPr lang="es-ES" sz="1800" b="1" dirty="0">
                <a:ea typeface="+mn-lt"/>
                <a:cs typeface="+mn-lt"/>
              </a:rPr>
              <a:t> por Rol</a:t>
            </a:r>
            <a:r>
              <a:rPr lang="es-ES" sz="1800" dirty="0">
                <a:ea typeface="+mn-lt"/>
                <a:cs typeface="+mn-lt"/>
              </a:rPr>
              <a:t>: Paneles específicos para </a:t>
            </a:r>
            <a:r>
              <a:rPr lang="es-ES" sz="1800" err="1">
                <a:ea typeface="+mn-lt"/>
                <a:cs typeface="+mn-lt"/>
              </a:rPr>
              <a:t>admin</a:t>
            </a:r>
            <a:r>
              <a:rPr lang="es-ES" sz="1800" dirty="0">
                <a:ea typeface="+mn-lt"/>
                <a:cs typeface="+mn-lt"/>
              </a:rPr>
              <a:t>, entrenador y cliente</a:t>
            </a:r>
            <a:endParaRPr lang="es-ES" sz="1800"/>
          </a:p>
          <a:p>
            <a:endParaRPr lang="es-ES" sz="170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E36086AC-C8FE-28A3-6CFC-A94650E2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49" r="-1" b="1515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603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D23EAD0-02D1-AA1C-5F80-5EA741567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367" r="4298" b="-2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5E6FA-B30C-F977-36E1-6EA3B3BC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Arquitectura Técnica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CE62-3D4F-4959-29BC-DA7F903C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solidFill>
                  <a:srgbClr val="FFFFFF"/>
                </a:solidFill>
              </a:rPr>
              <a:t>Frontend (Puerto 4200)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</a:rPr>
              <a:t>Angular 19.2.9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HTML5, CSS3, TypeScript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Angular Material, SweetAlert2</a:t>
            </a:r>
          </a:p>
          <a:p>
            <a:endParaRPr lang="en-US" sz="2000" b="1">
              <a:solidFill>
                <a:srgbClr val="FFFFFF"/>
              </a:solidFill>
            </a:endParaRPr>
          </a:p>
          <a:p>
            <a:pPr marL="285750">
              <a:buFont typeface="Arial,Sans-Serif" panose="020B0604020202020204" pitchFamily="34" charset="0"/>
            </a:pPr>
            <a:r>
              <a:rPr lang="en-US" sz="2000" b="1">
                <a:solidFill>
                  <a:srgbClr val="FFFFFF"/>
                </a:solidFill>
              </a:rPr>
              <a:t>Backend (Puerto 8080)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Java 23 + Spring Boot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Maven, MySQL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APIs RESTful con JWT</a:t>
            </a:r>
          </a:p>
        </p:txBody>
      </p:sp>
      <p:pic>
        <p:nvPicPr>
          <p:cNvPr id="16" name="Imagen 1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0888D94-F2C1-56D5-0FB6-858EAA27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32" r="3" b="9385"/>
          <a:stretch>
            <a:fillRect/>
          </a:stretch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968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67345-73AE-BC37-EE7F-4703A3B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Medidas de Protección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F91F4A-213E-0399-5FD1-06BF0B2B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56" r="-2" b="13802"/>
          <a:stretch>
            <a:fillRect/>
          </a:stretch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973C-B918-DC9B-BB28-2E7780D0E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1900" b="1">
                <a:ea typeface="+mn-lt"/>
                <a:cs typeface="+mn-lt"/>
              </a:rPr>
              <a:t>Autenticación JWT</a:t>
            </a:r>
            <a:r>
              <a:rPr lang="es-ES" sz="1900">
                <a:ea typeface="+mn-lt"/>
                <a:cs typeface="+mn-lt"/>
              </a:rPr>
              <a:t>: Tokens seguros para acceso</a:t>
            </a:r>
            <a:endParaRPr lang="es-ES" sz="1900"/>
          </a:p>
          <a:p>
            <a:endParaRPr lang="es-ES" sz="1900">
              <a:ea typeface="+mn-lt"/>
              <a:cs typeface="+mn-lt"/>
            </a:endParaRPr>
          </a:p>
          <a:p>
            <a:r>
              <a:rPr lang="es-ES" sz="1900" b="1">
                <a:ea typeface="+mn-lt"/>
                <a:cs typeface="+mn-lt"/>
              </a:rPr>
              <a:t>Encriptación Bcrypt</a:t>
            </a:r>
            <a:r>
              <a:rPr lang="es-ES" sz="1900">
                <a:ea typeface="+mn-lt"/>
                <a:cs typeface="+mn-lt"/>
              </a:rPr>
              <a:t>: Contraseñas protegidas con salt</a:t>
            </a:r>
            <a:endParaRPr lang="es-ES" sz="1900"/>
          </a:p>
          <a:p>
            <a:endParaRPr lang="es-ES" sz="1900">
              <a:ea typeface="+mn-lt"/>
              <a:cs typeface="+mn-lt"/>
            </a:endParaRPr>
          </a:p>
          <a:p>
            <a:r>
              <a:rPr lang="es-ES" sz="1900" b="1">
                <a:ea typeface="+mn-lt"/>
                <a:cs typeface="+mn-lt"/>
              </a:rPr>
              <a:t>Control de Roles</a:t>
            </a:r>
            <a:r>
              <a:rPr lang="es-ES" sz="1900">
                <a:ea typeface="+mn-lt"/>
                <a:cs typeface="+mn-lt"/>
              </a:rPr>
              <a:t>: Permisos específicos por usuario</a:t>
            </a:r>
            <a:endParaRPr lang="es-ES" sz="1900"/>
          </a:p>
          <a:p>
            <a:endParaRPr lang="es-ES" sz="1900">
              <a:ea typeface="+mn-lt"/>
              <a:cs typeface="+mn-lt"/>
            </a:endParaRPr>
          </a:p>
          <a:p>
            <a:r>
              <a:rPr lang="es-ES" sz="1900" b="1">
                <a:ea typeface="+mn-lt"/>
                <a:cs typeface="+mn-lt"/>
              </a:rPr>
              <a:t>Protección CORS</a:t>
            </a:r>
            <a:r>
              <a:rPr lang="es-ES" sz="1900">
                <a:ea typeface="+mn-lt"/>
                <a:cs typeface="+mn-lt"/>
              </a:rPr>
              <a:t>: Comunicación segura frontend-backend</a:t>
            </a:r>
            <a:endParaRPr lang="es-ES" sz="1900"/>
          </a:p>
          <a:p>
            <a:endParaRPr lang="es-ES" sz="1900"/>
          </a:p>
        </p:txBody>
      </p:sp>
    </p:spTree>
    <p:extLst>
      <p:ext uri="{BB962C8B-B14F-4D97-AF65-F5344CB8AC3E}">
        <p14:creationId xmlns:p14="http://schemas.microsoft.com/office/powerpoint/2010/main" val="381898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56D70F-7360-B331-36C0-361C4317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44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BC6E4-DC41-6A5A-2369-58FC136D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Entidades Principales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5BFD-EBD2-1E0C-B38D-CDE466175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b="1" dirty="0">
                <a:ea typeface="+mn-lt"/>
                <a:cs typeface="+mn-lt"/>
              </a:rPr>
              <a:t>Usuarios</a:t>
            </a:r>
            <a:r>
              <a:rPr lang="es-ES" dirty="0">
                <a:ea typeface="+mn-lt"/>
                <a:cs typeface="+mn-lt"/>
              </a:rPr>
              <a:t>: Clientes, entrenadores, administradores</a:t>
            </a:r>
          </a:p>
          <a:p>
            <a:endParaRPr lang="es-ES" dirty="0">
              <a:ea typeface="+mn-lt"/>
              <a:cs typeface="+mn-lt"/>
            </a:endParaRPr>
          </a:p>
          <a:p>
            <a:r>
              <a:rPr lang="es-ES" b="1" dirty="0">
                <a:ea typeface="+mn-lt"/>
                <a:cs typeface="+mn-lt"/>
              </a:rPr>
              <a:t>Rutinas</a:t>
            </a:r>
            <a:r>
              <a:rPr lang="es-ES" dirty="0">
                <a:ea typeface="+mn-lt"/>
                <a:cs typeface="+mn-lt"/>
              </a:rPr>
              <a:t>: Planes personalizados con ejercicios</a:t>
            </a:r>
          </a:p>
          <a:p>
            <a:endParaRPr lang="es-ES" dirty="0"/>
          </a:p>
          <a:p>
            <a:r>
              <a:rPr lang="es-ES" b="1" dirty="0"/>
              <a:t>Ejercicios</a:t>
            </a:r>
            <a:r>
              <a:rPr lang="es-ES" dirty="0"/>
              <a:t>: Catálogo organizado por grupos musculares</a:t>
            </a:r>
          </a:p>
          <a:p>
            <a:endParaRPr lang="es-ES" dirty="0"/>
          </a:p>
          <a:p>
            <a:r>
              <a:rPr lang="es-ES" b="1" dirty="0">
                <a:ea typeface="+mn-lt"/>
                <a:cs typeface="+mn-lt"/>
              </a:rPr>
              <a:t>Progreso</a:t>
            </a:r>
            <a:r>
              <a:rPr lang="es-ES" dirty="0">
                <a:ea typeface="+mn-lt"/>
                <a:cs typeface="+mn-lt"/>
              </a:rPr>
              <a:t>: Seguimiento detallado (series, repeticiones, peso)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793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30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587A8-A2EC-805D-3225-BBFF322B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Modelo SaaS para Gimnasios Locales</a:t>
            </a:r>
            <a:endParaRPr lang="es-ES" dirty="0"/>
          </a:p>
        </p:txBody>
      </p:sp>
      <p:sp>
        <p:nvSpPr>
          <p:cNvPr id="29" name="Rectangle 3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B060C18-34EE-8550-60E1-C65B80F68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44674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91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CA38A-252F-B267-C3B3-459BD7FB5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s-ES">
                <a:ea typeface="+mj-lt"/>
                <a:cs typeface="+mj-lt"/>
              </a:rPr>
              <a:t>Modelo SaaS para Gimnasios Locales</a:t>
            </a:r>
            <a:endParaRPr lang="es-E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6C110D-F7A9-ADFC-03D4-D27C6AB48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917981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5221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de Office</vt:lpstr>
      <vt:lpstr>GymSync</vt:lpstr>
      <vt:lpstr>GymSync: Gestión Inteligente de Rutinas para Gimnasios</vt:lpstr>
      <vt:lpstr>Tipos de Usuario</vt:lpstr>
      <vt:lpstr>Funcionalidades Clave</vt:lpstr>
      <vt:lpstr>Arquitectura Técnica</vt:lpstr>
      <vt:lpstr>Medidas de Protección</vt:lpstr>
      <vt:lpstr>Entidades Principales</vt:lpstr>
      <vt:lpstr>Modelo SaaS para Gimnasios Locales</vt:lpstr>
      <vt:lpstr>Modelo SaaS para Gimnasios Locales</vt:lpstr>
      <vt:lpstr>Testing Completo</vt:lpstr>
      <vt:lpstr>Desafíos Superados</vt:lpstr>
      <vt:lpstr>Aprendizajes y Reflexión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262</cp:revision>
  <dcterms:created xsi:type="dcterms:W3CDTF">2025-06-12T06:01:12Z</dcterms:created>
  <dcterms:modified xsi:type="dcterms:W3CDTF">2025-06-12T08:20:41Z</dcterms:modified>
</cp:coreProperties>
</file>